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67" r:id="rId5"/>
    <p:sldId id="269" r:id="rId6"/>
    <p:sldId id="284" r:id="rId7"/>
    <p:sldId id="270" r:id="rId8"/>
    <p:sldId id="271" r:id="rId9"/>
    <p:sldId id="272" r:id="rId10"/>
    <p:sldId id="279" r:id="rId11"/>
    <p:sldId id="273" r:id="rId12"/>
    <p:sldId id="274" r:id="rId13"/>
    <p:sldId id="275" r:id="rId14"/>
    <p:sldId id="285" r:id="rId15"/>
    <p:sldId id="286" r:id="rId16"/>
    <p:sldId id="287" r:id="rId17"/>
    <p:sldId id="288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26C4"/>
    <a:srgbClr val="FFBB3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AFBEF-D2A2-5040-4337-E8AE87D22ABD}" v="44" dt="2025-09-20T01:24:31.596"/>
    <p1510:client id="{D9B0CD39-B9A6-6145-AC4B-DF5241CFBC2C}" v="60" dt="2025-09-20T01:22:48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a Nogueira Barelli" userId="f275f6ef-3b3e-4b52-bf98-ffbbbdb65f33" providerId="ADAL" clId="{9FB69DC8-36D5-4013-8CE8-3ED250BE2CF2}"/>
    <pc:docChg chg="mod modMainMaster">
      <pc:chgData name="Clara Nogueira Barelli" userId="f275f6ef-3b3e-4b52-bf98-ffbbbdb65f33" providerId="ADAL" clId="{9FB69DC8-36D5-4013-8CE8-3ED250BE2CF2}" dt="2025-09-17T19:40:54.800" v="1" actId="33475"/>
      <pc:docMkLst>
        <pc:docMk/>
      </pc:docMkLst>
      <pc:sldMasterChg chg="delSp mod">
        <pc:chgData name="Clara Nogueira Barelli" userId="f275f6ef-3b3e-4b52-bf98-ffbbbdb65f33" providerId="ADAL" clId="{9FB69DC8-36D5-4013-8CE8-3ED250BE2CF2}" dt="2025-09-17T19:40:54.793" v="0" actId="33475"/>
        <pc:sldMasterMkLst>
          <pc:docMk/>
          <pc:sldMasterMk cId="2204750543" sldId="2147483648"/>
        </pc:sldMasterMkLst>
      </pc:sldMasterChg>
    </pc:docChg>
  </pc:docChgLst>
  <pc:docChgLst>
    <pc:chgData name="Guilherme Fidalgo Velloso Ferreira" userId="efdf9e16-bc32-4a12-a799-917bae7292f0" providerId="ADAL" clId="{D38F4690-09E3-5EE6-B15D-BFB59081ED9A}"/>
    <pc:docChg chg="custSel addSld delSld modSld sldOrd">
      <pc:chgData name="Guilherme Fidalgo Velloso Ferreira" userId="efdf9e16-bc32-4a12-a799-917bae7292f0" providerId="ADAL" clId="{D38F4690-09E3-5EE6-B15D-BFB59081ED9A}" dt="2025-09-20T01:22:48.418" v="71" actId="1076"/>
      <pc:docMkLst>
        <pc:docMk/>
      </pc:docMkLst>
      <pc:sldChg chg="ord">
        <pc:chgData name="Guilherme Fidalgo Velloso Ferreira" userId="efdf9e16-bc32-4a12-a799-917bae7292f0" providerId="ADAL" clId="{D38F4690-09E3-5EE6-B15D-BFB59081ED9A}" dt="2025-09-20T01:14:09.381" v="6" actId="20578"/>
        <pc:sldMkLst>
          <pc:docMk/>
          <pc:sldMk cId="2847431333" sldId="285"/>
        </pc:sldMkLst>
      </pc:sldChg>
      <pc:sldChg chg="addSp delSp modSp add mod ord">
        <pc:chgData name="Guilherme Fidalgo Velloso Ferreira" userId="efdf9e16-bc32-4a12-a799-917bae7292f0" providerId="ADAL" clId="{D38F4690-09E3-5EE6-B15D-BFB59081ED9A}" dt="2025-09-20T01:22:48.418" v="71" actId="1076"/>
        <pc:sldMkLst>
          <pc:docMk/>
          <pc:sldMk cId="865191201" sldId="286"/>
        </pc:sldMkLst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3" creationId="{01C3A02A-26E0-9ADE-B745-83014B8E780A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4" creationId="{C4E6FEA3-A079-CA5C-16B7-7CC10FCCF146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5" creationId="{A49FB776-7E8E-7D36-4348-2D89E576A0F7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6" creationId="{B40CCD04-F940-0E57-6D07-FA85FAF398B4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7" creationId="{BFAF4B53-7B37-5BDB-5244-A86AB113514A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8" creationId="{5F3CEF3F-26FA-6EFA-C0D2-8106455C92B1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9" creationId="{B1031BFB-AC62-A5DC-ECA2-025170F3DCBB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10" creationId="{0ED6E35E-33F3-D3E1-3AC0-3D36EA8F63DF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12" creationId="{50EF73C6-1B8D-08FB-17FA-A9DEA2E30C09}"/>
          </ac:spMkLst>
        </pc:spChg>
        <pc:spChg chg="del">
          <ac:chgData name="Guilherme Fidalgo Velloso Ferreira" userId="efdf9e16-bc32-4a12-a799-917bae7292f0" providerId="ADAL" clId="{D38F4690-09E3-5EE6-B15D-BFB59081ED9A}" dt="2025-09-20T01:14:23.696" v="13" actId="478"/>
          <ac:spMkLst>
            <pc:docMk/>
            <pc:sldMk cId="865191201" sldId="286"/>
            <ac:spMk id="13" creationId="{E91783DF-B205-240C-CC59-542A4B6E41F7}"/>
          </ac:spMkLst>
        </pc:spChg>
        <pc:spChg chg="add mod">
          <ac:chgData name="Guilherme Fidalgo Velloso Ferreira" userId="efdf9e16-bc32-4a12-a799-917bae7292f0" providerId="ADAL" clId="{D38F4690-09E3-5EE6-B15D-BFB59081ED9A}" dt="2025-09-20T01:22:48.418" v="71" actId="1076"/>
          <ac:spMkLst>
            <pc:docMk/>
            <pc:sldMk cId="865191201" sldId="286"/>
            <ac:spMk id="14" creationId="{FD4AAFF5-D28F-CC82-D477-2199A6B321BA}"/>
          </ac:spMkLst>
        </pc:spChg>
        <pc:spChg chg="mod">
          <ac:chgData name="Guilherme Fidalgo Velloso Ferreira" userId="efdf9e16-bc32-4a12-a799-917bae7292f0" providerId="ADAL" clId="{D38F4690-09E3-5EE6-B15D-BFB59081ED9A}" dt="2025-09-20T01:14:12.146" v="12" actId="20577"/>
          <ac:spMkLst>
            <pc:docMk/>
            <pc:sldMk cId="865191201" sldId="286"/>
            <ac:spMk id="16" creationId="{FC8434C1-AAFD-E8D8-5CBB-54DA38AA186E}"/>
          </ac:spMkLst>
        </pc:spChg>
      </pc:sldChg>
      <pc:sldChg chg="add del setBg">
        <pc:chgData name="Guilherme Fidalgo Velloso Ferreira" userId="efdf9e16-bc32-4a12-a799-917bae7292f0" providerId="ADAL" clId="{D38F4690-09E3-5EE6-B15D-BFB59081ED9A}" dt="2025-09-20T01:13:56.234" v="1" actId="2696"/>
        <pc:sldMkLst>
          <pc:docMk/>
          <pc:sldMk cId="1262727150" sldId="286"/>
        </pc:sldMkLst>
      </pc:sldChg>
      <pc:sldChg chg="add del">
        <pc:chgData name="Guilherme Fidalgo Velloso Ferreira" userId="efdf9e16-bc32-4a12-a799-917bae7292f0" providerId="ADAL" clId="{D38F4690-09E3-5EE6-B15D-BFB59081ED9A}" dt="2025-09-20T01:16:38.701" v="15" actId="2696"/>
        <pc:sldMkLst>
          <pc:docMk/>
          <pc:sldMk cId="2505813629" sldId="287"/>
        </pc:sldMkLst>
      </pc:sldChg>
    </pc:docChg>
  </pc:docChgLst>
  <pc:docChgLst>
    <pc:chgData name="Eric Buonpater Lee Santos" userId="S::ericbls@al.insper.edu.br::53d27688-0302-4293-a462-c3b0ca345801" providerId="AD" clId="Web-{078AFBEF-D2A2-5040-4337-E8AE87D22ABD}"/>
    <pc:docChg chg="addSld modSld">
      <pc:chgData name="Eric Buonpater Lee Santos" userId="S::ericbls@al.insper.edu.br::53d27688-0302-4293-a462-c3b0ca345801" providerId="AD" clId="Web-{078AFBEF-D2A2-5040-4337-E8AE87D22ABD}" dt="2025-09-20T01:24:31.596" v="25" actId="20577"/>
      <pc:docMkLst>
        <pc:docMk/>
      </pc:docMkLst>
      <pc:sldChg chg="addSp delSp modSp add replId">
        <pc:chgData name="Eric Buonpater Lee Santos" userId="S::ericbls@al.insper.edu.br::53d27688-0302-4293-a462-c3b0ca345801" providerId="AD" clId="Web-{078AFBEF-D2A2-5040-4337-E8AE87D22ABD}" dt="2025-09-20T01:24:18.283" v="16" actId="20577"/>
        <pc:sldMkLst>
          <pc:docMk/>
          <pc:sldMk cId="1661165620" sldId="287"/>
        </pc:sldMkLst>
        <pc:spChg chg="add del mod">
          <ac:chgData name="Eric Buonpater Lee Santos" userId="S::ericbls@al.insper.edu.br::53d27688-0302-4293-a462-c3b0ca345801" providerId="AD" clId="Web-{078AFBEF-D2A2-5040-4337-E8AE87D22ABD}" dt="2025-09-20T01:23:50.892" v="7"/>
          <ac:spMkLst>
            <pc:docMk/>
            <pc:sldMk cId="1661165620" sldId="287"/>
            <ac:spMk id="2" creationId="{19D7811F-1AE8-4CD0-DFC7-740692F31F6E}"/>
          </ac:spMkLst>
        </pc:spChg>
        <pc:spChg chg="del">
          <ac:chgData name="Eric Buonpater Lee Santos" userId="S::ericbls@al.insper.edu.br::53d27688-0302-4293-a462-c3b0ca345801" providerId="AD" clId="Web-{078AFBEF-D2A2-5040-4337-E8AE87D22ABD}" dt="2025-09-20T01:23:31.516" v="3"/>
          <ac:spMkLst>
            <pc:docMk/>
            <pc:sldMk cId="1661165620" sldId="287"/>
            <ac:spMk id="14" creationId="{27BC6239-CFBC-D27B-CA1B-DB824321F17C}"/>
          </ac:spMkLst>
        </pc:spChg>
        <pc:spChg chg="mod">
          <ac:chgData name="Eric Buonpater Lee Santos" userId="S::ericbls@al.insper.edu.br::53d27688-0302-4293-a462-c3b0ca345801" providerId="AD" clId="Web-{078AFBEF-D2A2-5040-4337-E8AE87D22ABD}" dt="2025-09-20T01:24:18.283" v="16" actId="20577"/>
          <ac:spMkLst>
            <pc:docMk/>
            <pc:sldMk cId="1661165620" sldId="287"/>
            <ac:spMk id="16" creationId="{22FF26CC-0A9A-0815-FCA2-8988F5B9B4EE}"/>
          </ac:spMkLst>
        </pc:spChg>
        <pc:picChg chg="add mod">
          <ac:chgData name="Eric Buonpater Lee Santos" userId="S::ericbls@al.insper.edu.br::53d27688-0302-4293-a462-c3b0ca345801" providerId="AD" clId="Web-{078AFBEF-D2A2-5040-4337-E8AE87D22ABD}" dt="2025-09-20T01:24:13.064" v="12" actId="1076"/>
          <ac:picMkLst>
            <pc:docMk/>
            <pc:sldMk cId="1661165620" sldId="287"/>
            <ac:picMk id="3" creationId="{16D75F88-A06F-B366-02F3-29B665479942}"/>
          </ac:picMkLst>
        </pc:picChg>
      </pc:sldChg>
      <pc:sldChg chg="modSp add replId">
        <pc:chgData name="Eric Buonpater Lee Santos" userId="S::ericbls@al.insper.edu.br::53d27688-0302-4293-a462-c3b0ca345801" providerId="AD" clId="Web-{078AFBEF-D2A2-5040-4337-E8AE87D22ABD}" dt="2025-09-20T01:24:31.596" v="25" actId="20577"/>
        <pc:sldMkLst>
          <pc:docMk/>
          <pc:sldMk cId="1591068354" sldId="288"/>
        </pc:sldMkLst>
        <pc:spChg chg="mod">
          <ac:chgData name="Eric Buonpater Lee Santos" userId="S::ericbls@al.insper.edu.br::53d27688-0302-4293-a462-c3b0ca345801" providerId="AD" clId="Web-{078AFBEF-D2A2-5040-4337-E8AE87D22ABD}" dt="2025-09-20T01:24:31.596" v="25" actId="20577"/>
          <ac:spMkLst>
            <pc:docMk/>
            <pc:sldMk cId="1591068354" sldId="288"/>
            <ac:spMk id="16" creationId="{27AEB80B-4CED-7320-2158-FC5BC3726D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CE106-FB00-EC40-BF6E-C7F6028DD04A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28A33-EE66-D94E-93EB-4AD921DCF76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44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302A1-6B9A-F8AD-B3A1-C9BB92B4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BD87A3-D842-9AFD-F67C-961D44922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FA8CE0-178D-8B84-7755-CFBD1D67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3CDA72-0A5F-119F-7509-8D986CC5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AE4F99-184F-B3EF-9DF4-12BEBAD1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85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3D5A0-7603-B2C4-6635-20F6C6C3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DAA4C8-2A90-8BE4-4DFD-3359F8DAF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F9D0B-F5B3-509B-DB24-BD1C5664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3630D8-DB4D-F2A4-33BC-5E849D79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49D904-68BF-FDF5-33AC-FF1D01AB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2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09FF2E-29A0-11C6-77BD-A8E3B7CA5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6415B8-6B76-5AAF-62DE-EFF956230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F0D675-6305-B8BD-9A13-076A8184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FD1820-CA2F-C437-5CEA-38D0B98A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03981-69B0-9A36-F42F-995DEF2D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67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B11D9-8545-96D7-F44C-E810D339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31FEFE-BEB0-A4B5-ED8B-1F5452631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565132-EB94-ED2B-36DC-9694C52C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DB95C1-627D-2463-46E1-2EDC5AE6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7BBE5-2ED1-F5BC-C9AF-D4BE30F9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87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6F0DF-595C-015C-D09B-EC332815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6706CE-A6DF-4E2F-6615-69F4D295C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4C566D-6381-75CA-EB55-BADE53F9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35FFB3-7C87-4994-4B7E-9FD5B743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55C116-3C91-E5F4-DE76-B7814C39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39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7739D-5120-E19D-C9E1-5F837874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73E8CC-7F89-0E28-B1F5-9DACFD4E0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B53B2-A770-BC81-4654-ECFAEA441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DB2B20-5D27-D7CC-D886-7FB50833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192647-C800-4CA2-ADF6-AB5345D4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54B26C-26BE-2810-2D17-BA68B681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0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66A50-157C-3992-9525-96254B30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D5979C-E8DB-685D-5545-DD2CC8FC7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521C6E-4388-523A-721C-6677D35E2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DF8E1B4-24C3-B986-61D4-2C0D6740D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C389CC-8DFE-A983-7C14-65691B383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8BCCA5-AEBF-096A-D96C-8EC6D3EC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289D67-6EA1-DA0F-D9A1-7B9A68FA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68FE8C-3637-B7DA-07B1-AF77C21D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54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E026E-AFDD-8C0D-08AA-21DD8B7D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3F7C13-7572-2D59-5B8B-48C302D1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18BAF2-4798-60D2-1A07-CCE6D8F6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9CBB4C-4D44-46BE-288E-D9390465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5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7A333B-E3A1-9887-4B4D-2C0E60B5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F140BF-CB91-0E13-C465-2960899D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CDA313-F500-A195-F7C9-4ED34A75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00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736DA-AC2B-246C-8145-45EF16B2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6444D6-807A-4E51-5367-79C0B252B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A49769-5CDF-EEBA-7ADC-17C7ADF70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437E74-9ED8-14B6-6A50-99C703E7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7138C-0BDE-9390-62D6-5FBC4D4D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C715DC-4CA5-3F90-49E3-F1029AAE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9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AEC0C-6DF7-52CA-A897-C45A05DF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60E8A9-0671-F081-58D9-16C7E8E0B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E2102D-5830-EE5D-02C8-78F9F0346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4214F4-4371-36C1-74A5-4553B9B2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3D0D71-C30D-03B6-2B6B-2776B82A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637CD1-05D9-F1D7-17FB-5432D52E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49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27F0FB8-AE9B-FA95-B773-B66C08BD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0052BC-962E-77FF-4AA5-46F9420D1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118675-5202-B13B-EAD6-186F1E5BA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361ABB-A64E-8942-B1AE-EBA8809ADF70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6C3FC1-240D-8FD6-24BC-D958052D2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3DEE38-542E-439A-9A22-1E41164A1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6A2D8A-CB91-C94F-98E2-330AD716DB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75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fidalgo/Shiny-AprendiZAP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B55892-3D2A-1318-7DD8-4555DFF7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07" y="381977"/>
            <a:ext cx="1172194" cy="118164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BDD03CE-C76F-72C6-9F30-F74928C8A71B}"/>
              </a:ext>
            </a:extLst>
          </p:cNvPr>
          <p:cNvSpPr/>
          <p:nvPr/>
        </p:nvSpPr>
        <p:spPr>
          <a:xfrm>
            <a:off x="365760" y="274320"/>
            <a:ext cx="1353312" cy="1371600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7E241ECB-B664-D0B4-111F-7DAC1CD84B35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1229868" y="1458468"/>
            <a:ext cx="1645920" cy="2020824"/>
          </a:xfrm>
          <a:prstGeom prst="bentConnector2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>
            <a:extLst>
              <a:ext uri="{FF2B5EF4-FFF2-40B4-BE49-F238E27FC236}">
                <a16:creationId xmlns:a16="http://schemas.microsoft.com/office/drawing/2014/main" id="{C2A6130C-072B-3CD9-6659-8447552F3030}"/>
              </a:ext>
            </a:extLst>
          </p:cNvPr>
          <p:cNvSpPr/>
          <p:nvPr/>
        </p:nvSpPr>
        <p:spPr>
          <a:xfrm rot="5400000">
            <a:off x="656081" y="2232279"/>
            <a:ext cx="772668" cy="221742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B68F3640-CEDF-06D5-EA7C-B59B7D40977F}"/>
              </a:ext>
            </a:extLst>
          </p:cNvPr>
          <p:cNvSpPr/>
          <p:nvPr/>
        </p:nvSpPr>
        <p:spPr>
          <a:xfrm>
            <a:off x="1225296" y="3201841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D10B749C-E0A2-39A2-7FE1-78F2739C1E96}"/>
              </a:ext>
            </a:extLst>
          </p:cNvPr>
          <p:cNvSpPr/>
          <p:nvPr/>
        </p:nvSpPr>
        <p:spPr>
          <a:xfrm>
            <a:off x="1719072" y="3201841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BDE6DF28-2E8F-A9EC-8CC8-EB585365FBB2}"/>
              </a:ext>
            </a:extLst>
          </p:cNvPr>
          <p:cNvSpPr/>
          <p:nvPr/>
        </p:nvSpPr>
        <p:spPr>
          <a:xfrm>
            <a:off x="2212848" y="3201840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9CFC43FF-B4C1-F5B1-9D55-F2E9BC0D77E0}"/>
              </a:ext>
            </a:extLst>
          </p:cNvPr>
          <p:cNvSpPr/>
          <p:nvPr/>
        </p:nvSpPr>
        <p:spPr>
          <a:xfrm>
            <a:off x="-478536" y="3947160"/>
            <a:ext cx="2020825" cy="2581656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E29E4F2-A24F-8423-93C7-FDF1E9507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313"/>
            <a:ext cx="1118146" cy="2160055"/>
          </a:xfrm>
          <a:prstGeom prst="rect">
            <a:avLst/>
          </a:prstGeom>
        </p:spPr>
      </p:pic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7111E0CF-BDEB-AD33-0E42-5DB9E2986DD0}"/>
              </a:ext>
            </a:extLst>
          </p:cNvPr>
          <p:cNvCxnSpPr/>
          <p:nvPr/>
        </p:nvCxnSpPr>
        <p:spPr>
          <a:xfrm>
            <a:off x="1542289" y="4681728"/>
            <a:ext cx="2581655" cy="1325880"/>
          </a:xfrm>
          <a:prstGeom prst="bentConnector3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uxograma: Conector 27">
            <a:extLst>
              <a:ext uri="{FF2B5EF4-FFF2-40B4-BE49-F238E27FC236}">
                <a16:creationId xmlns:a16="http://schemas.microsoft.com/office/drawing/2014/main" id="{89918FB7-3BC8-4477-419A-46541D6A1F76}"/>
              </a:ext>
            </a:extLst>
          </p:cNvPr>
          <p:cNvSpPr/>
          <p:nvPr/>
        </p:nvSpPr>
        <p:spPr>
          <a:xfrm>
            <a:off x="1638216" y="4591729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Terminação 28">
            <a:extLst>
              <a:ext uri="{FF2B5EF4-FFF2-40B4-BE49-F238E27FC236}">
                <a16:creationId xmlns:a16="http://schemas.microsoft.com/office/drawing/2014/main" id="{EB00FDFA-F638-1D81-F5F0-8CD2F4285638}"/>
              </a:ext>
            </a:extLst>
          </p:cNvPr>
          <p:cNvSpPr/>
          <p:nvPr/>
        </p:nvSpPr>
        <p:spPr>
          <a:xfrm>
            <a:off x="1998216" y="4576720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>
            <a:extLst>
              <a:ext uri="{FF2B5EF4-FFF2-40B4-BE49-F238E27FC236}">
                <a16:creationId xmlns:a16="http://schemas.microsoft.com/office/drawing/2014/main" id="{A865D04A-E7A6-85CD-CBF5-3FA8E2FF502F}"/>
              </a:ext>
            </a:extLst>
          </p:cNvPr>
          <p:cNvSpPr/>
          <p:nvPr/>
        </p:nvSpPr>
        <p:spPr>
          <a:xfrm rot="5400000">
            <a:off x="2452621" y="5233797"/>
            <a:ext cx="772668" cy="221742"/>
          </a:xfrm>
          <a:prstGeom prst="flowChartTerminator">
            <a:avLst/>
          </a:prstGeom>
          <a:solidFill>
            <a:srgbClr val="FFBA3F"/>
          </a:solidFill>
          <a:ln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DB2976E9-A00B-4B5E-862D-1B38F8B8C1D3}"/>
              </a:ext>
            </a:extLst>
          </p:cNvPr>
          <p:cNvSpPr/>
          <p:nvPr/>
        </p:nvSpPr>
        <p:spPr>
          <a:xfrm>
            <a:off x="2937802" y="5917607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767B6DD0-3069-B573-A5C3-436A524F2EBF}"/>
              </a:ext>
            </a:extLst>
          </p:cNvPr>
          <p:cNvSpPr/>
          <p:nvPr/>
        </p:nvSpPr>
        <p:spPr>
          <a:xfrm>
            <a:off x="3717922" y="5917607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7E595A4D-2C90-6BCD-B75C-A4D2D0B2FB51}"/>
              </a:ext>
            </a:extLst>
          </p:cNvPr>
          <p:cNvSpPr/>
          <p:nvPr/>
        </p:nvSpPr>
        <p:spPr>
          <a:xfrm>
            <a:off x="3327862" y="5917607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67F9BD78-B45F-165D-4BE3-516977728A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1544" y="5930082"/>
            <a:ext cx="1126998" cy="728838"/>
          </a:xfrm>
          <a:prstGeom prst="bentConnector3">
            <a:avLst>
              <a:gd name="adj1" fmla="val 1318"/>
            </a:avLst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uxograma: Terminação 42">
            <a:extLst>
              <a:ext uri="{FF2B5EF4-FFF2-40B4-BE49-F238E27FC236}">
                <a16:creationId xmlns:a16="http://schemas.microsoft.com/office/drawing/2014/main" id="{B9738839-AC7E-21F1-3E57-890FB69EAA13}"/>
              </a:ext>
            </a:extLst>
          </p:cNvPr>
          <p:cNvSpPr/>
          <p:nvPr/>
        </p:nvSpPr>
        <p:spPr>
          <a:xfrm rot="5400000">
            <a:off x="2045524" y="6091196"/>
            <a:ext cx="496359" cy="210016"/>
          </a:xfrm>
          <a:prstGeom prst="flowChartTerminator">
            <a:avLst/>
          </a:prstGeom>
          <a:solidFill>
            <a:srgbClr val="E31586"/>
          </a:solidFill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Fluxograma: Conector 43">
            <a:extLst>
              <a:ext uri="{FF2B5EF4-FFF2-40B4-BE49-F238E27FC236}">
                <a16:creationId xmlns:a16="http://schemas.microsoft.com/office/drawing/2014/main" id="{E0811B18-4A18-EE01-84F5-97A0FE70B223}"/>
              </a:ext>
            </a:extLst>
          </p:cNvPr>
          <p:cNvSpPr/>
          <p:nvPr/>
        </p:nvSpPr>
        <p:spPr>
          <a:xfrm>
            <a:off x="1728216" y="5641002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luxograma: Conector 44">
            <a:extLst>
              <a:ext uri="{FF2B5EF4-FFF2-40B4-BE49-F238E27FC236}">
                <a16:creationId xmlns:a16="http://schemas.microsoft.com/office/drawing/2014/main" id="{1750C137-2E8C-104D-B18A-AFE4A4A6DECA}"/>
              </a:ext>
            </a:extLst>
          </p:cNvPr>
          <p:cNvSpPr/>
          <p:nvPr/>
        </p:nvSpPr>
        <p:spPr>
          <a:xfrm>
            <a:off x="2189462" y="6594340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433F05B8-0936-EE36-D9C2-0FDD75A4715F}"/>
              </a:ext>
            </a:extLst>
          </p:cNvPr>
          <p:cNvGrpSpPr/>
          <p:nvPr/>
        </p:nvGrpSpPr>
        <p:grpSpPr>
          <a:xfrm>
            <a:off x="7853172" y="-578232"/>
            <a:ext cx="2796041" cy="1563624"/>
            <a:chOff x="10436352" y="1773936"/>
            <a:chExt cx="1594104" cy="1563624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D4BF5F04-D868-259A-1E93-32DE5499EDD4}"/>
                </a:ext>
              </a:extLst>
            </p:cNvPr>
            <p:cNvSpPr/>
            <p:nvPr/>
          </p:nvSpPr>
          <p:spPr>
            <a:xfrm>
              <a:off x="11507725" y="2775204"/>
              <a:ext cx="260604" cy="562350"/>
            </a:xfrm>
            <a:prstGeom prst="rect">
              <a:avLst/>
            </a:prstGeom>
            <a:solidFill>
              <a:srgbClr val="FFBA3F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DEE1A95E-D6D1-92D5-4353-E0FD93969DCF}"/>
                </a:ext>
              </a:extLst>
            </p:cNvPr>
            <p:cNvSpPr/>
            <p:nvPr/>
          </p:nvSpPr>
          <p:spPr>
            <a:xfrm>
              <a:off x="10436352" y="1773936"/>
              <a:ext cx="1594104" cy="1563624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1934D640-60D5-38D6-2A14-C1B34AA91D3A}"/>
                </a:ext>
              </a:extLst>
            </p:cNvPr>
            <p:cNvCxnSpPr>
              <a:cxnSpLocks/>
            </p:cNvCxnSpPr>
            <p:nvPr/>
          </p:nvCxnSpPr>
          <p:spPr>
            <a:xfrm>
              <a:off x="11507724" y="1773936"/>
              <a:ext cx="0" cy="1563624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28C2F916-D39A-F2F3-E163-42C4A3B059A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352" y="2775204"/>
              <a:ext cx="1594104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id="{AA5EC90A-538C-86F9-6039-99489CA668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6600" y="431018"/>
            <a:ext cx="766572" cy="620541"/>
          </a:xfrm>
          <a:prstGeom prst="bentConnector3">
            <a:avLst>
              <a:gd name="adj1" fmla="val 100099"/>
            </a:avLst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Fluxograma: Terminação 1028">
            <a:extLst>
              <a:ext uri="{FF2B5EF4-FFF2-40B4-BE49-F238E27FC236}">
                <a16:creationId xmlns:a16="http://schemas.microsoft.com/office/drawing/2014/main" id="{4D33E457-D4AE-B40C-557C-29D490B312AC}"/>
              </a:ext>
            </a:extLst>
          </p:cNvPr>
          <p:cNvSpPr/>
          <p:nvPr/>
        </p:nvSpPr>
        <p:spPr>
          <a:xfrm>
            <a:off x="7204976" y="326009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0" name="Fluxograma: Conector 1029">
            <a:extLst>
              <a:ext uri="{FF2B5EF4-FFF2-40B4-BE49-F238E27FC236}">
                <a16:creationId xmlns:a16="http://schemas.microsoft.com/office/drawing/2014/main" id="{9B8EBDE0-6524-C591-C9DD-64E194C94072}"/>
              </a:ext>
            </a:extLst>
          </p:cNvPr>
          <p:cNvSpPr/>
          <p:nvPr/>
        </p:nvSpPr>
        <p:spPr>
          <a:xfrm>
            <a:off x="6997643" y="651288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0" name="Retângulo 1039">
            <a:extLst>
              <a:ext uri="{FF2B5EF4-FFF2-40B4-BE49-F238E27FC236}">
                <a16:creationId xmlns:a16="http://schemas.microsoft.com/office/drawing/2014/main" id="{BB91587F-8428-BF16-502A-094A669A0280}"/>
              </a:ext>
            </a:extLst>
          </p:cNvPr>
          <p:cNvSpPr/>
          <p:nvPr/>
        </p:nvSpPr>
        <p:spPr>
          <a:xfrm>
            <a:off x="1381746" y="1009698"/>
            <a:ext cx="956462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APRESENTAÇÃO</a:t>
            </a:r>
          </a:p>
          <a:p>
            <a:pPr algn="ctr"/>
            <a:r>
              <a:rPr lang="pt-BR" sz="6600" b="1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FINAL</a:t>
            </a:r>
            <a:endParaRPr lang="pt-BR" sz="6600" b="1" cap="none" spc="0">
              <a:ln w="28575">
                <a:solidFill>
                  <a:srgbClr val="E3158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CD787B03-49AB-DD40-3A47-77ADA49DAA64}"/>
              </a:ext>
            </a:extLst>
          </p:cNvPr>
          <p:cNvGrpSpPr/>
          <p:nvPr/>
        </p:nvGrpSpPr>
        <p:grpSpPr>
          <a:xfrm>
            <a:off x="8460430" y="3720017"/>
            <a:ext cx="3237651" cy="2035510"/>
            <a:chOff x="7859293" y="4398709"/>
            <a:chExt cx="3237651" cy="2035510"/>
          </a:xfrm>
        </p:grpSpPr>
        <p:sp>
          <p:nvSpPr>
            <p:cNvPr id="1031" name="Retângulo: Cantos Arredondados 1030">
              <a:extLst>
                <a:ext uri="{FF2B5EF4-FFF2-40B4-BE49-F238E27FC236}">
                  <a16:creationId xmlns:a16="http://schemas.microsoft.com/office/drawing/2014/main" id="{9FACCE13-1582-12FA-60AF-3478C534E41F}"/>
                </a:ext>
              </a:extLst>
            </p:cNvPr>
            <p:cNvSpPr/>
            <p:nvPr/>
          </p:nvSpPr>
          <p:spPr>
            <a:xfrm>
              <a:off x="9743632" y="5062619"/>
              <a:ext cx="1353312" cy="1371600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2" name="Fluxograma: Conector 1031">
              <a:extLst>
                <a:ext uri="{FF2B5EF4-FFF2-40B4-BE49-F238E27FC236}">
                  <a16:creationId xmlns:a16="http://schemas.microsoft.com/office/drawing/2014/main" id="{277E3150-753C-3ABF-7783-2426C89E61F6}"/>
                </a:ext>
              </a:extLst>
            </p:cNvPr>
            <p:cNvSpPr/>
            <p:nvPr/>
          </p:nvSpPr>
          <p:spPr>
            <a:xfrm>
              <a:off x="10053996" y="5390809"/>
              <a:ext cx="720000" cy="720000"/>
            </a:xfrm>
            <a:prstGeom prst="flowChartConnector">
              <a:avLst/>
            </a:prstGeom>
            <a:solidFill>
              <a:srgbClr val="8E27C3"/>
            </a:solidFill>
            <a:ln>
              <a:solidFill>
                <a:srgbClr val="8E27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4" name="Conector: Angulado 1033">
              <a:extLst>
                <a:ext uri="{FF2B5EF4-FFF2-40B4-BE49-F238E27FC236}">
                  <a16:creationId xmlns:a16="http://schemas.microsoft.com/office/drawing/2014/main" id="{C407122A-7AEF-129C-E009-2FA73EAA3AC0}"/>
                </a:ext>
              </a:extLst>
            </p:cNvPr>
            <p:cNvCxnSpPr>
              <a:cxnSpLocks/>
              <a:endCxn id="1031" idx="0"/>
            </p:cNvCxnSpPr>
            <p:nvPr/>
          </p:nvCxnSpPr>
          <p:spPr>
            <a:xfrm>
              <a:off x="7859293" y="4497027"/>
              <a:ext cx="2560995" cy="565592"/>
            </a:xfrm>
            <a:prstGeom prst="bentConnector2">
              <a:avLst/>
            </a:prstGeom>
            <a:ln>
              <a:solidFill>
                <a:srgbClr val="92929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Fluxograma: Terminação 1034">
              <a:extLst>
                <a:ext uri="{FF2B5EF4-FFF2-40B4-BE49-F238E27FC236}">
                  <a16:creationId xmlns:a16="http://schemas.microsoft.com/office/drawing/2014/main" id="{9CF94F57-E475-7B37-6C92-BDF6D5343D0D}"/>
                </a:ext>
              </a:extLst>
            </p:cNvPr>
            <p:cNvSpPr/>
            <p:nvPr/>
          </p:nvSpPr>
          <p:spPr>
            <a:xfrm>
              <a:off x="8789549" y="4401540"/>
              <a:ext cx="496359" cy="210016"/>
            </a:xfrm>
            <a:prstGeom prst="flowChartTerminator">
              <a:avLst/>
            </a:prstGeom>
            <a:noFill/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6" name="Fluxograma: Terminação 1035">
              <a:extLst>
                <a:ext uri="{FF2B5EF4-FFF2-40B4-BE49-F238E27FC236}">
                  <a16:creationId xmlns:a16="http://schemas.microsoft.com/office/drawing/2014/main" id="{8BB2B585-3BF6-E522-0E81-FEBC3A75D348}"/>
                </a:ext>
              </a:extLst>
            </p:cNvPr>
            <p:cNvSpPr/>
            <p:nvPr/>
          </p:nvSpPr>
          <p:spPr>
            <a:xfrm>
              <a:off x="9592681" y="4398709"/>
              <a:ext cx="515449" cy="222883"/>
            </a:xfrm>
            <a:prstGeom prst="flowChartTerminator">
              <a:avLst/>
            </a:pr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Fluxograma: Conector 1037">
              <a:extLst>
                <a:ext uri="{FF2B5EF4-FFF2-40B4-BE49-F238E27FC236}">
                  <a16:creationId xmlns:a16="http://schemas.microsoft.com/office/drawing/2014/main" id="{DC1B7385-8705-520E-F31F-C93A2067F007}"/>
                </a:ext>
              </a:extLst>
            </p:cNvPr>
            <p:cNvSpPr/>
            <p:nvPr/>
          </p:nvSpPr>
          <p:spPr>
            <a:xfrm>
              <a:off x="10323996" y="4618289"/>
              <a:ext cx="180000" cy="180000"/>
            </a:xfrm>
            <a:prstGeom prst="flowChartConnector">
              <a:avLst/>
            </a:prstGeom>
            <a:solidFill>
              <a:srgbClr val="E315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B9D512D3-200D-5FCE-24D9-B39BBEE34559}"/>
              </a:ext>
            </a:extLst>
          </p:cNvPr>
          <p:cNvGrpSpPr/>
          <p:nvPr/>
        </p:nvGrpSpPr>
        <p:grpSpPr>
          <a:xfrm>
            <a:off x="3711646" y="3134126"/>
            <a:ext cx="4756516" cy="2738482"/>
            <a:chOff x="3721608" y="2724910"/>
            <a:chExt cx="4756516" cy="27384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8B96D969-94E3-4308-CB11-BC728D706497}"/>
                </a:ext>
              </a:extLst>
            </p:cNvPr>
            <p:cNvSpPr/>
            <p:nvPr/>
          </p:nvSpPr>
          <p:spPr>
            <a:xfrm>
              <a:off x="3721608" y="2724912"/>
              <a:ext cx="4748784" cy="2724912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orma Livre: Forma 1045">
              <a:extLst>
                <a:ext uri="{FF2B5EF4-FFF2-40B4-BE49-F238E27FC236}">
                  <a16:creationId xmlns:a16="http://schemas.microsoft.com/office/drawing/2014/main" id="{2E29B862-4354-FF14-DDD5-1FED059F327A}"/>
                </a:ext>
              </a:extLst>
            </p:cNvPr>
            <p:cNvSpPr/>
            <p:nvPr/>
          </p:nvSpPr>
          <p:spPr>
            <a:xfrm>
              <a:off x="5778124" y="3206158"/>
              <a:ext cx="654994" cy="1775988"/>
            </a:xfrm>
            <a:custGeom>
              <a:avLst/>
              <a:gdLst>
                <a:gd name="connsiteX0" fmla="*/ 333607 w 654994"/>
                <a:gd name="connsiteY0" fmla="*/ 0 h 1775988"/>
                <a:gd name="connsiteX1" fmla="*/ 346719 w 654994"/>
                <a:gd name="connsiteY1" fmla="*/ 14561 h 1775988"/>
                <a:gd name="connsiteX2" fmla="*/ 654994 w 654994"/>
                <a:gd name="connsiteY2" fmla="*/ 881210 h 1775988"/>
                <a:gd name="connsiteX3" fmla="*/ 346719 w 654994"/>
                <a:gd name="connsiteY3" fmla="*/ 1747859 h 1775988"/>
                <a:gd name="connsiteX4" fmla="*/ 321388 w 654994"/>
                <a:gd name="connsiteY4" fmla="*/ 1775988 h 1775988"/>
                <a:gd name="connsiteX5" fmla="*/ 308275 w 654994"/>
                <a:gd name="connsiteY5" fmla="*/ 1761427 h 1775988"/>
                <a:gd name="connsiteX6" fmla="*/ 0 w 654994"/>
                <a:gd name="connsiteY6" fmla="*/ 894778 h 1775988"/>
                <a:gd name="connsiteX7" fmla="*/ 308275 w 654994"/>
                <a:gd name="connsiteY7" fmla="*/ 28129 h 1775988"/>
                <a:gd name="connsiteX8" fmla="*/ 333607 w 654994"/>
                <a:gd name="connsiteY8" fmla="*/ 0 h 17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994" h="1775988">
                  <a:moveTo>
                    <a:pt x="333607" y="0"/>
                  </a:moveTo>
                  <a:lnTo>
                    <a:pt x="346719" y="14561"/>
                  </a:lnTo>
                  <a:cubicBezTo>
                    <a:pt x="539305" y="250074"/>
                    <a:pt x="654994" y="552007"/>
                    <a:pt x="654994" y="881210"/>
                  </a:cubicBezTo>
                  <a:cubicBezTo>
                    <a:pt x="654994" y="1210413"/>
                    <a:pt x="539305" y="1512346"/>
                    <a:pt x="346719" y="1747859"/>
                  </a:cubicBezTo>
                  <a:lnTo>
                    <a:pt x="321388" y="1775988"/>
                  </a:lnTo>
                  <a:lnTo>
                    <a:pt x="308275" y="1761427"/>
                  </a:lnTo>
                  <a:cubicBezTo>
                    <a:pt x="115689" y="1525914"/>
                    <a:pt x="0" y="1223981"/>
                    <a:pt x="0" y="894778"/>
                  </a:cubicBezTo>
                  <a:cubicBezTo>
                    <a:pt x="0" y="565575"/>
                    <a:pt x="115689" y="263642"/>
                    <a:pt x="308275" y="28129"/>
                  </a:cubicBezTo>
                  <a:lnTo>
                    <a:pt x="333607" y="0"/>
                  </a:lnTo>
                  <a:close/>
                </a:path>
              </a:pathLst>
            </a:cu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45" name="Forma Livre: Forma 1044">
              <a:extLst>
                <a:ext uri="{FF2B5EF4-FFF2-40B4-BE49-F238E27FC236}">
                  <a16:creationId xmlns:a16="http://schemas.microsoft.com/office/drawing/2014/main" id="{04FA2F18-E5E0-9588-5128-F171F1B80714}"/>
                </a:ext>
              </a:extLst>
            </p:cNvPr>
            <p:cNvSpPr/>
            <p:nvPr/>
          </p:nvSpPr>
          <p:spPr>
            <a:xfrm>
              <a:off x="3733119" y="2724910"/>
              <a:ext cx="2378613" cy="2724914"/>
            </a:xfrm>
            <a:custGeom>
              <a:avLst/>
              <a:gdLst>
                <a:gd name="connsiteX0" fmla="*/ 1350000 w 2378613"/>
                <a:gd name="connsiteY0" fmla="*/ 0 h 2724914"/>
                <a:gd name="connsiteX1" fmla="*/ 2304594 w 2378613"/>
                <a:gd name="connsiteY1" fmla="*/ 399055 h 2724914"/>
                <a:gd name="connsiteX2" fmla="*/ 2378613 w 2378613"/>
                <a:gd name="connsiteY2" fmla="*/ 481247 h 2724914"/>
                <a:gd name="connsiteX3" fmla="*/ 2353281 w 2378613"/>
                <a:gd name="connsiteY3" fmla="*/ 509376 h 2724914"/>
                <a:gd name="connsiteX4" fmla="*/ 2045006 w 2378613"/>
                <a:gd name="connsiteY4" fmla="*/ 1376025 h 2724914"/>
                <a:gd name="connsiteX5" fmla="*/ 2353281 w 2378613"/>
                <a:gd name="connsiteY5" fmla="*/ 2242674 h 2724914"/>
                <a:gd name="connsiteX6" fmla="*/ 2366394 w 2378613"/>
                <a:gd name="connsiteY6" fmla="*/ 2257235 h 2724914"/>
                <a:gd name="connsiteX7" fmla="*/ 2304594 w 2378613"/>
                <a:gd name="connsiteY7" fmla="*/ 2325860 h 2724914"/>
                <a:gd name="connsiteX8" fmla="*/ 1350000 w 2378613"/>
                <a:gd name="connsiteY8" fmla="*/ 2724914 h 2724914"/>
                <a:gd name="connsiteX9" fmla="*/ 0 w 2378613"/>
                <a:gd name="connsiteY9" fmla="*/ 1362457 h 2724914"/>
                <a:gd name="connsiteX10" fmla="*/ 1350000 w 2378613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3" h="2724914">
                  <a:moveTo>
                    <a:pt x="1350000" y="0"/>
                  </a:moveTo>
                  <a:cubicBezTo>
                    <a:pt x="1722792" y="0"/>
                    <a:pt x="2060292" y="152498"/>
                    <a:pt x="2304594" y="399055"/>
                  </a:cubicBezTo>
                  <a:lnTo>
                    <a:pt x="2378613" y="481247"/>
                  </a:lnTo>
                  <a:lnTo>
                    <a:pt x="2353281" y="509376"/>
                  </a:lnTo>
                  <a:cubicBezTo>
                    <a:pt x="2160695" y="744889"/>
                    <a:pt x="2045006" y="1046822"/>
                    <a:pt x="2045006" y="1376025"/>
                  </a:cubicBezTo>
                  <a:cubicBezTo>
                    <a:pt x="2045006" y="1705228"/>
                    <a:pt x="2160695" y="2007161"/>
                    <a:pt x="2353281" y="2242674"/>
                  </a:cubicBezTo>
                  <a:lnTo>
                    <a:pt x="2366394" y="2257235"/>
                  </a:lnTo>
                  <a:lnTo>
                    <a:pt x="2304594" y="2325860"/>
                  </a:lnTo>
                  <a:cubicBezTo>
                    <a:pt x="2060292" y="2572416"/>
                    <a:pt x="1722792" y="2724914"/>
                    <a:pt x="1350000" y="2724914"/>
                  </a:cubicBezTo>
                  <a:cubicBezTo>
                    <a:pt x="604416" y="2724914"/>
                    <a:pt x="0" y="2114921"/>
                    <a:pt x="0" y="1362457"/>
                  </a:cubicBezTo>
                  <a:cubicBezTo>
                    <a:pt x="0" y="609993"/>
                    <a:pt x="604416" y="0"/>
                    <a:pt x="1350000" y="0"/>
                  </a:cubicBezTo>
                  <a:close/>
                </a:path>
              </a:pathLst>
            </a:custGeom>
            <a:solidFill>
              <a:srgbClr val="E31586"/>
            </a:solidFill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44" name="Forma Livre: Forma 1043">
              <a:extLst>
                <a:ext uri="{FF2B5EF4-FFF2-40B4-BE49-F238E27FC236}">
                  <a16:creationId xmlns:a16="http://schemas.microsoft.com/office/drawing/2014/main" id="{80877960-0396-99D3-EA4E-2A6F46F9DD0F}"/>
                </a:ext>
              </a:extLst>
            </p:cNvPr>
            <p:cNvSpPr/>
            <p:nvPr/>
          </p:nvSpPr>
          <p:spPr>
            <a:xfrm>
              <a:off x="6099512" y="2738478"/>
              <a:ext cx="2378612" cy="2724914"/>
            </a:xfrm>
            <a:custGeom>
              <a:avLst/>
              <a:gdLst>
                <a:gd name="connsiteX0" fmla="*/ 1028612 w 2378612"/>
                <a:gd name="connsiteY0" fmla="*/ 0 h 2724914"/>
                <a:gd name="connsiteX1" fmla="*/ 2378612 w 2378612"/>
                <a:gd name="connsiteY1" fmla="*/ 1362457 h 2724914"/>
                <a:gd name="connsiteX2" fmla="*/ 1028612 w 2378612"/>
                <a:gd name="connsiteY2" fmla="*/ 2724914 h 2724914"/>
                <a:gd name="connsiteX3" fmla="*/ 74018 w 2378612"/>
                <a:gd name="connsiteY3" fmla="*/ 2325860 h 2724914"/>
                <a:gd name="connsiteX4" fmla="*/ 0 w 2378612"/>
                <a:gd name="connsiteY4" fmla="*/ 2243667 h 2724914"/>
                <a:gd name="connsiteX5" fmla="*/ 25331 w 2378612"/>
                <a:gd name="connsiteY5" fmla="*/ 2215538 h 2724914"/>
                <a:gd name="connsiteX6" fmla="*/ 333606 w 2378612"/>
                <a:gd name="connsiteY6" fmla="*/ 1348889 h 2724914"/>
                <a:gd name="connsiteX7" fmla="*/ 25331 w 2378612"/>
                <a:gd name="connsiteY7" fmla="*/ 482240 h 2724914"/>
                <a:gd name="connsiteX8" fmla="*/ 12219 w 2378612"/>
                <a:gd name="connsiteY8" fmla="*/ 467679 h 2724914"/>
                <a:gd name="connsiteX9" fmla="*/ 74018 w 2378612"/>
                <a:gd name="connsiteY9" fmla="*/ 399055 h 2724914"/>
                <a:gd name="connsiteX10" fmla="*/ 1028612 w 2378612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2" h="2724914">
                  <a:moveTo>
                    <a:pt x="1028612" y="0"/>
                  </a:moveTo>
                  <a:cubicBezTo>
                    <a:pt x="1774196" y="0"/>
                    <a:pt x="2378612" y="609993"/>
                    <a:pt x="2378612" y="1362457"/>
                  </a:cubicBezTo>
                  <a:cubicBezTo>
                    <a:pt x="2378612" y="2114921"/>
                    <a:pt x="1774196" y="2724914"/>
                    <a:pt x="1028612" y="2724914"/>
                  </a:cubicBezTo>
                  <a:cubicBezTo>
                    <a:pt x="655820" y="2724914"/>
                    <a:pt x="318320" y="2572416"/>
                    <a:pt x="74018" y="2325860"/>
                  </a:cubicBezTo>
                  <a:lnTo>
                    <a:pt x="0" y="2243667"/>
                  </a:lnTo>
                  <a:lnTo>
                    <a:pt x="25331" y="2215538"/>
                  </a:lnTo>
                  <a:cubicBezTo>
                    <a:pt x="217917" y="1980025"/>
                    <a:pt x="333606" y="1678092"/>
                    <a:pt x="333606" y="1348889"/>
                  </a:cubicBezTo>
                  <a:cubicBezTo>
                    <a:pt x="333606" y="1019686"/>
                    <a:pt x="217917" y="717753"/>
                    <a:pt x="25331" y="482240"/>
                  </a:cubicBezTo>
                  <a:lnTo>
                    <a:pt x="12219" y="467679"/>
                  </a:lnTo>
                  <a:lnTo>
                    <a:pt x="74018" y="399055"/>
                  </a:lnTo>
                  <a:cubicBezTo>
                    <a:pt x="318320" y="152498"/>
                    <a:pt x="655820" y="0"/>
                    <a:pt x="1028612" y="0"/>
                  </a:cubicBezTo>
                  <a:close/>
                </a:path>
              </a:pathLst>
            </a:cu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92D95385-82CF-D4E5-406C-8EA44BBB09F6}"/>
              </a:ext>
            </a:extLst>
          </p:cNvPr>
          <p:cNvSpPr txBox="1"/>
          <p:nvPr/>
        </p:nvSpPr>
        <p:spPr>
          <a:xfrm>
            <a:off x="3553751" y="6215421"/>
            <a:ext cx="508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rgbClr val="5A5558"/>
                </a:solidFill>
              </a:rPr>
              <a:t>DataViz &amp; Métodos de Design</a:t>
            </a:r>
          </a:p>
        </p:txBody>
      </p:sp>
    </p:spTree>
    <p:extLst>
      <p:ext uri="{BB962C8B-B14F-4D97-AF65-F5344CB8AC3E}">
        <p14:creationId xmlns:p14="http://schemas.microsoft.com/office/powerpoint/2010/main" val="3659586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BF2823F-D709-61F3-2C80-7144B39242E3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/>
              <a:t>Recomendação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615B0D5-38CE-EBE8-CFB7-C4597CDE4E8A}"/>
              </a:ext>
            </a:extLst>
          </p:cNvPr>
          <p:cNvGrpSpPr/>
          <p:nvPr/>
        </p:nvGrpSpPr>
        <p:grpSpPr>
          <a:xfrm>
            <a:off x="0" y="2093885"/>
            <a:ext cx="10728251" cy="830997"/>
            <a:chOff x="0" y="2093885"/>
            <a:chExt cx="10728251" cy="830997"/>
          </a:xfrm>
        </p:grpSpPr>
        <p:sp>
          <p:nvSpPr>
            <p:cNvPr id="6" name="Fluxograma: Atraso 4">
              <a:extLst>
                <a:ext uri="{FF2B5EF4-FFF2-40B4-BE49-F238E27FC236}">
                  <a16:creationId xmlns:a16="http://schemas.microsoft.com/office/drawing/2014/main" id="{706DB1A2-07D8-95EA-8023-DA7D529AE320}"/>
                </a:ext>
              </a:extLst>
            </p:cNvPr>
            <p:cNvSpPr/>
            <p:nvPr/>
          </p:nvSpPr>
          <p:spPr>
            <a:xfrm>
              <a:off x="0" y="2107047"/>
              <a:ext cx="978408" cy="804672"/>
            </a:xfrm>
            <a:prstGeom prst="flowChartDelay">
              <a:avLst/>
            </a:pr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/>
                <a:t>1</a:t>
              </a:r>
              <a:endParaRPr lang="pt-BR" b="1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18B678-F3E9-9AE9-208E-59BE0F39E69C}"/>
                </a:ext>
              </a:extLst>
            </p:cNvPr>
            <p:cNvSpPr txBox="1"/>
            <p:nvPr/>
          </p:nvSpPr>
          <p:spPr>
            <a:xfrm>
              <a:off x="1097280" y="2093885"/>
              <a:ext cx="9630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/>
                <a:t>Criação de um sistema de </a:t>
              </a:r>
              <a:r>
                <a:rPr lang="pt-BR" sz="2400" b="1" err="1">
                  <a:solidFill>
                    <a:srgbClr val="FFBB3E"/>
                  </a:solidFill>
                </a:rPr>
                <a:t>onboarding</a:t>
              </a:r>
              <a:r>
                <a:rPr lang="pt-BR" sz="2400" b="1">
                  <a:solidFill>
                    <a:srgbClr val="FFBB3E"/>
                  </a:solidFill>
                </a:rPr>
                <a:t> com manual de ambientação</a:t>
              </a:r>
              <a:r>
                <a:rPr lang="pt-BR" sz="2400"/>
                <a:t> dos recém ingressos na plataforma.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88CE863-00E4-6C40-00ED-CEF406D8400F}"/>
              </a:ext>
            </a:extLst>
          </p:cNvPr>
          <p:cNvGrpSpPr/>
          <p:nvPr/>
        </p:nvGrpSpPr>
        <p:grpSpPr>
          <a:xfrm>
            <a:off x="0" y="3573726"/>
            <a:ext cx="10728251" cy="830997"/>
            <a:chOff x="0" y="3593836"/>
            <a:chExt cx="10728251" cy="830997"/>
          </a:xfrm>
        </p:grpSpPr>
        <p:sp>
          <p:nvSpPr>
            <p:cNvPr id="7" name="Fluxograma: Atraso 5">
              <a:extLst>
                <a:ext uri="{FF2B5EF4-FFF2-40B4-BE49-F238E27FC236}">
                  <a16:creationId xmlns:a16="http://schemas.microsoft.com/office/drawing/2014/main" id="{40BCB218-B111-D9E0-DE22-B71DD8BDDF62}"/>
                </a:ext>
              </a:extLst>
            </p:cNvPr>
            <p:cNvSpPr/>
            <p:nvPr/>
          </p:nvSpPr>
          <p:spPr>
            <a:xfrm>
              <a:off x="0" y="3606998"/>
              <a:ext cx="978408" cy="804672"/>
            </a:xfrm>
            <a:prstGeom prst="flowChartDelay">
              <a:avLst/>
            </a:pr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/>
                <a:t>2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8AA2C83-D6CC-81D4-D6CB-F6A023073A47}"/>
                </a:ext>
              </a:extLst>
            </p:cNvPr>
            <p:cNvSpPr txBox="1"/>
            <p:nvPr/>
          </p:nvSpPr>
          <p:spPr>
            <a:xfrm>
              <a:off x="1097281" y="3593836"/>
              <a:ext cx="96309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>
                  <a:solidFill>
                    <a:srgbClr val="FFBB3E"/>
                  </a:solidFill>
                </a:rPr>
                <a:t>Sistema de retenção de usuários cadastrados </a:t>
              </a:r>
              <a:r>
                <a:rPr lang="pt-BR" sz="2400"/>
                <a:t>que oferece dicas, apoio e lembretes de uso da plataforma via WhatsApp.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70A8B1-F326-F0DC-88A7-EE3588ACE39E}"/>
              </a:ext>
            </a:extLst>
          </p:cNvPr>
          <p:cNvGrpSpPr/>
          <p:nvPr/>
        </p:nvGrpSpPr>
        <p:grpSpPr>
          <a:xfrm>
            <a:off x="0" y="5053568"/>
            <a:ext cx="10728248" cy="830997"/>
            <a:chOff x="0" y="5053568"/>
            <a:chExt cx="10728248" cy="830997"/>
          </a:xfrm>
        </p:grpSpPr>
        <p:sp>
          <p:nvSpPr>
            <p:cNvPr id="8" name="Fluxograma: Atraso 6">
              <a:extLst>
                <a:ext uri="{FF2B5EF4-FFF2-40B4-BE49-F238E27FC236}">
                  <a16:creationId xmlns:a16="http://schemas.microsoft.com/office/drawing/2014/main" id="{9094B77A-0FD5-03E3-6133-529B306FC0E9}"/>
                </a:ext>
              </a:extLst>
            </p:cNvPr>
            <p:cNvSpPr/>
            <p:nvPr/>
          </p:nvSpPr>
          <p:spPr>
            <a:xfrm>
              <a:off x="0" y="5066730"/>
              <a:ext cx="978408" cy="804672"/>
            </a:xfrm>
            <a:prstGeom prst="flowChartDelay">
              <a:avLst/>
            </a:pr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/>
                <a:t>3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9E52427-553F-2E95-EE65-3D9F86E22625}"/>
                </a:ext>
              </a:extLst>
            </p:cNvPr>
            <p:cNvSpPr txBox="1"/>
            <p:nvPr/>
          </p:nvSpPr>
          <p:spPr>
            <a:xfrm>
              <a:off x="1097279" y="5053568"/>
              <a:ext cx="96309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/>
                <a:t>Realização de </a:t>
              </a:r>
              <a:r>
                <a:rPr lang="pt-BR" sz="2400" b="1">
                  <a:solidFill>
                    <a:srgbClr val="FFBB3E"/>
                  </a:solidFill>
                </a:rPr>
                <a:t>ativações em escolas públicas </a:t>
              </a:r>
              <a:r>
                <a:rPr lang="pt-BR" sz="2400"/>
                <a:t>com estado e etapas de escolaridade a serem escolhidas via </a:t>
              </a:r>
              <a:r>
                <a:rPr lang="pt-BR" sz="2400" b="1">
                  <a:solidFill>
                    <a:srgbClr val="FFBB3E"/>
                  </a:solidFill>
                </a:rPr>
                <a:t>Dashboard</a:t>
              </a:r>
              <a:r>
                <a:rPr lang="pt-BR" sz="2400"/>
                <a:t>.</a:t>
              </a:r>
              <a:endParaRPr lang="pt-BR" sz="2400" b="1">
                <a:solidFill>
                  <a:srgbClr val="FFBB3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05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9F9C6-8DF4-5B94-BA55-122441135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13667F-562C-CFDD-693B-60CFF25F5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607" y="381977"/>
            <a:ext cx="1172194" cy="118164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F882612-741A-89ED-002F-8C2DF52737F6}"/>
              </a:ext>
            </a:extLst>
          </p:cNvPr>
          <p:cNvSpPr/>
          <p:nvPr/>
        </p:nvSpPr>
        <p:spPr>
          <a:xfrm>
            <a:off x="365760" y="274320"/>
            <a:ext cx="1353312" cy="1371600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8D41AE7C-DF0C-6932-FFB4-D1EEBF59E656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1229868" y="1458468"/>
            <a:ext cx="1645920" cy="2020824"/>
          </a:xfrm>
          <a:prstGeom prst="bentConnector2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>
            <a:extLst>
              <a:ext uri="{FF2B5EF4-FFF2-40B4-BE49-F238E27FC236}">
                <a16:creationId xmlns:a16="http://schemas.microsoft.com/office/drawing/2014/main" id="{1873DE2B-D2DF-FE74-95C7-405F2EDAA46B}"/>
              </a:ext>
            </a:extLst>
          </p:cNvPr>
          <p:cNvSpPr/>
          <p:nvPr/>
        </p:nvSpPr>
        <p:spPr>
          <a:xfrm rot="5400000">
            <a:off x="656081" y="2232279"/>
            <a:ext cx="772668" cy="221742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6253432A-3E4E-44E2-EF90-4CF9DD81CCAF}"/>
              </a:ext>
            </a:extLst>
          </p:cNvPr>
          <p:cNvSpPr/>
          <p:nvPr/>
        </p:nvSpPr>
        <p:spPr>
          <a:xfrm>
            <a:off x="1225296" y="3201841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828D3AB2-5B48-E5E6-465B-1A9D183EFC71}"/>
              </a:ext>
            </a:extLst>
          </p:cNvPr>
          <p:cNvSpPr/>
          <p:nvPr/>
        </p:nvSpPr>
        <p:spPr>
          <a:xfrm>
            <a:off x="1719072" y="3201841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E158A5B3-7654-F739-21D9-6244CCFAE99B}"/>
              </a:ext>
            </a:extLst>
          </p:cNvPr>
          <p:cNvSpPr/>
          <p:nvPr/>
        </p:nvSpPr>
        <p:spPr>
          <a:xfrm>
            <a:off x="2212848" y="3201840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74A2A53-ECA0-1996-23CA-A8E84BB1B038}"/>
              </a:ext>
            </a:extLst>
          </p:cNvPr>
          <p:cNvSpPr/>
          <p:nvPr/>
        </p:nvSpPr>
        <p:spPr>
          <a:xfrm>
            <a:off x="-478536" y="3947160"/>
            <a:ext cx="2020825" cy="2581656"/>
          </a:xfrm>
          <a:prstGeom prst="roundRect">
            <a:avLst/>
          </a:prstGeom>
          <a:noFill/>
          <a:ln>
            <a:solidFill>
              <a:srgbClr val="9292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2DF7190-6E77-C312-C0B4-2E00D0F3B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3313"/>
            <a:ext cx="1118146" cy="2160055"/>
          </a:xfrm>
          <a:prstGeom prst="rect">
            <a:avLst/>
          </a:prstGeom>
        </p:spPr>
      </p:pic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836E10D-0933-4500-43CA-395276759608}"/>
              </a:ext>
            </a:extLst>
          </p:cNvPr>
          <p:cNvCxnSpPr/>
          <p:nvPr/>
        </p:nvCxnSpPr>
        <p:spPr>
          <a:xfrm>
            <a:off x="1542289" y="4681728"/>
            <a:ext cx="2581655" cy="1325880"/>
          </a:xfrm>
          <a:prstGeom prst="bentConnector3">
            <a:avLst/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uxograma: Conector 27">
            <a:extLst>
              <a:ext uri="{FF2B5EF4-FFF2-40B4-BE49-F238E27FC236}">
                <a16:creationId xmlns:a16="http://schemas.microsoft.com/office/drawing/2014/main" id="{F2F42CBD-FD96-B1B5-B5B0-DD40AF349CF3}"/>
              </a:ext>
            </a:extLst>
          </p:cNvPr>
          <p:cNvSpPr/>
          <p:nvPr/>
        </p:nvSpPr>
        <p:spPr>
          <a:xfrm>
            <a:off x="1638216" y="4591729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Terminação 28">
            <a:extLst>
              <a:ext uri="{FF2B5EF4-FFF2-40B4-BE49-F238E27FC236}">
                <a16:creationId xmlns:a16="http://schemas.microsoft.com/office/drawing/2014/main" id="{D836FC6C-1C1D-B21B-EFCA-9D3C34AA089C}"/>
              </a:ext>
            </a:extLst>
          </p:cNvPr>
          <p:cNvSpPr/>
          <p:nvPr/>
        </p:nvSpPr>
        <p:spPr>
          <a:xfrm>
            <a:off x="1998216" y="4576720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>
            <a:extLst>
              <a:ext uri="{FF2B5EF4-FFF2-40B4-BE49-F238E27FC236}">
                <a16:creationId xmlns:a16="http://schemas.microsoft.com/office/drawing/2014/main" id="{109E685A-00FE-B357-935D-FF3FFECD6A8A}"/>
              </a:ext>
            </a:extLst>
          </p:cNvPr>
          <p:cNvSpPr/>
          <p:nvPr/>
        </p:nvSpPr>
        <p:spPr>
          <a:xfrm rot="5400000">
            <a:off x="2452621" y="5233797"/>
            <a:ext cx="772668" cy="221742"/>
          </a:xfrm>
          <a:prstGeom prst="flowChartTerminator">
            <a:avLst/>
          </a:prstGeom>
          <a:solidFill>
            <a:srgbClr val="FFBA3F"/>
          </a:solidFill>
          <a:ln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11AD05EF-C2D4-F396-A682-0EAA8DF3BFA2}"/>
              </a:ext>
            </a:extLst>
          </p:cNvPr>
          <p:cNvSpPr/>
          <p:nvPr/>
        </p:nvSpPr>
        <p:spPr>
          <a:xfrm>
            <a:off x="2937802" y="5917607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8D859388-4614-19A9-01DF-BCCD5B52A4B9}"/>
              </a:ext>
            </a:extLst>
          </p:cNvPr>
          <p:cNvSpPr/>
          <p:nvPr/>
        </p:nvSpPr>
        <p:spPr>
          <a:xfrm>
            <a:off x="3717922" y="5917607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495D1B28-DA6A-A792-7495-9500EECB8F30}"/>
              </a:ext>
            </a:extLst>
          </p:cNvPr>
          <p:cNvSpPr/>
          <p:nvPr/>
        </p:nvSpPr>
        <p:spPr>
          <a:xfrm>
            <a:off x="3327862" y="5917607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9B12CE80-1882-55E7-1589-5CD4ECBA72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51544" y="5930082"/>
            <a:ext cx="1126998" cy="728838"/>
          </a:xfrm>
          <a:prstGeom prst="bentConnector3">
            <a:avLst>
              <a:gd name="adj1" fmla="val 1318"/>
            </a:avLst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uxograma: Terminação 42">
            <a:extLst>
              <a:ext uri="{FF2B5EF4-FFF2-40B4-BE49-F238E27FC236}">
                <a16:creationId xmlns:a16="http://schemas.microsoft.com/office/drawing/2014/main" id="{D1679790-2945-FBD3-D935-2C1EEA6470E0}"/>
              </a:ext>
            </a:extLst>
          </p:cNvPr>
          <p:cNvSpPr/>
          <p:nvPr/>
        </p:nvSpPr>
        <p:spPr>
          <a:xfrm rot="5400000">
            <a:off x="2045524" y="6091196"/>
            <a:ext cx="496359" cy="210016"/>
          </a:xfrm>
          <a:prstGeom prst="flowChartTerminator">
            <a:avLst/>
          </a:prstGeom>
          <a:solidFill>
            <a:srgbClr val="E31586"/>
          </a:solidFill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Fluxograma: Conector 43">
            <a:extLst>
              <a:ext uri="{FF2B5EF4-FFF2-40B4-BE49-F238E27FC236}">
                <a16:creationId xmlns:a16="http://schemas.microsoft.com/office/drawing/2014/main" id="{5684101B-B77A-C483-65A6-01F87C8D7E63}"/>
              </a:ext>
            </a:extLst>
          </p:cNvPr>
          <p:cNvSpPr/>
          <p:nvPr/>
        </p:nvSpPr>
        <p:spPr>
          <a:xfrm>
            <a:off x="1728216" y="5641002"/>
            <a:ext cx="180000" cy="180000"/>
          </a:xfrm>
          <a:prstGeom prst="flowChartConnector">
            <a:avLst/>
          </a:prstGeom>
          <a:solidFill>
            <a:srgbClr val="8E2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luxograma: Conector 44">
            <a:extLst>
              <a:ext uri="{FF2B5EF4-FFF2-40B4-BE49-F238E27FC236}">
                <a16:creationId xmlns:a16="http://schemas.microsoft.com/office/drawing/2014/main" id="{E3545B5B-C8A9-CEF8-9DFE-BF6E9FD1C14B}"/>
              </a:ext>
            </a:extLst>
          </p:cNvPr>
          <p:cNvSpPr/>
          <p:nvPr/>
        </p:nvSpPr>
        <p:spPr>
          <a:xfrm>
            <a:off x="2189462" y="6594340"/>
            <a:ext cx="180000" cy="180000"/>
          </a:xfrm>
          <a:prstGeom prst="flowChartConnector">
            <a:avLst/>
          </a:prstGeom>
          <a:solidFill>
            <a:srgbClr val="FFBA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5DF867EE-10D8-AE01-3883-2A4F5B8F811F}"/>
              </a:ext>
            </a:extLst>
          </p:cNvPr>
          <p:cNvGrpSpPr/>
          <p:nvPr/>
        </p:nvGrpSpPr>
        <p:grpSpPr>
          <a:xfrm>
            <a:off x="7853172" y="-578232"/>
            <a:ext cx="2796041" cy="1563624"/>
            <a:chOff x="10436352" y="1773936"/>
            <a:chExt cx="1594104" cy="1563624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E52370F8-F5B1-69D0-311D-CC1E1CD051AE}"/>
                </a:ext>
              </a:extLst>
            </p:cNvPr>
            <p:cNvSpPr/>
            <p:nvPr/>
          </p:nvSpPr>
          <p:spPr>
            <a:xfrm>
              <a:off x="11507725" y="2775204"/>
              <a:ext cx="260604" cy="562350"/>
            </a:xfrm>
            <a:prstGeom prst="rect">
              <a:avLst/>
            </a:prstGeom>
            <a:solidFill>
              <a:srgbClr val="FFBA3F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468F3276-9BDB-801C-8476-43D4ABFE0F56}"/>
                </a:ext>
              </a:extLst>
            </p:cNvPr>
            <p:cNvSpPr/>
            <p:nvPr/>
          </p:nvSpPr>
          <p:spPr>
            <a:xfrm>
              <a:off x="10436352" y="1773936"/>
              <a:ext cx="1594104" cy="1563624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5EA72E17-82D5-E735-77A2-80EA88DFAE1F}"/>
                </a:ext>
              </a:extLst>
            </p:cNvPr>
            <p:cNvCxnSpPr>
              <a:cxnSpLocks/>
            </p:cNvCxnSpPr>
            <p:nvPr/>
          </p:nvCxnSpPr>
          <p:spPr>
            <a:xfrm>
              <a:off x="11507724" y="1773936"/>
              <a:ext cx="0" cy="1563624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2C95DBC3-D33C-B6C8-C70E-2DBA98484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352" y="2775204"/>
              <a:ext cx="1594104" cy="0"/>
            </a:xfrm>
            <a:prstGeom prst="line">
              <a:avLst/>
            </a:prstGeom>
            <a:ln>
              <a:solidFill>
                <a:srgbClr val="9292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id="{76C028B2-699A-D4BC-88C7-A287E492AD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6600" y="431018"/>
            <a:ext cx="766572" cy="620541"/>
          </a:xfrm>
          <a:prstGeom prst="bentConnector3">
            <a:avLst>
              <a:gd name="adj1" fmla="val 100099"/>
            </a:avLst>
          </a:prstGeom>
          <a:ln>
            <a:solidFill>
              <a:srgbClr val="92929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Fluxograma: Terminação 1028">
            <a:extLst>
              <a:ext uri="{FF2B5EF4-FFF2-40B4-BE49-F238E27FC236}">
                <a16:creationId xmlns:a16="http://schemas.microsoft.com/office/drawing/2014/main" id="{FAFA6A35-3818-D397-1BC5-19CADA2EC518}"/>
              </a:ext>
            </a:extLst>
          </p:cNvPr>
          <p:cNvSpPr/>
          <p:nvPr/>
        </p:nvSpPr>
        <p:spPr>
          <a:xfrm>
            <a:off x="7204976" y="326009"/>
            <a:ext cx="496359" cy="210016"/>
          </a:xfrm>
          <a:prstGeom prst="flowChartTerminator">
            <a:avLst/>
          </a:prstGeom>
          <a:noFill/>
          <a:ln>
            <a:solidFill>
              <a:srgbClr val="E315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0" name="Fluxograma: Conector 1029">
            <a:extLst>
              <a:ext uri="{FF2B5EF4-FFF2-40B4-BE49-F238E27FC236}">
                <a16:creationId xmlns:a16="http://schemas.microsoft.com/office/drawing/2014/main" id="{62882D1A-4F53-26B9-5372-47B9AFE0F105}"/>
              </a:ext>
            </a:extLst>
          </p:cNvPr>
          <p:cNvSpPr/>
          <p:nvPr/>
        </p:nvSpPr>
        <p:spPr>
          <a:xfrm>
            <a:off x="6997643" y="651288"/>
            <a:ext cx="180000" cy="180000"/>
          </a:xfrm>
          <a:prstGeom prst="flowChartConnector">
            <a:avLst/>
          </a:prstGeom>
          <a:solidFill>
            <a:srgbClr val="E315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0" name="Retângulo 1039">
            <a:extLst>
              <a:ext uri="{FF2B5EF4-FFF2-40B4-BE49-F238E27FC236}">
                <a16:creationId xmlns:a16="http://schemas.microsoft.com/office/drawing/2014/main" id="{8C66D9C9-14BF-067E-DDF5-B5C4E35B81D9}"/>
              </a:ext>
            </a:extLst>
          </p:cNvPr>
          <p:cNvSpPr/>
          <p:nvPr/>
        </p:nvSpPr>
        <p:spPr>
          <a:xfrm>
            <a:off x="1381746" y="1009698"/>
            <a:ext cx="956462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cap="none" spc="0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APRESENTAÇÃO</a:t>
            </a:r>
          </a:p>
          <a:p>
            <a:pPr algn="ctr"/>
            <a:r>
              <a:rPr lang="pt-BR" sz="6600" b="1">
                <a:ln w="28575">
                  <a:solidFill>
                    <a:srgbClr val="E31586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FINAL</a:t>
            </a:r>
            <a:endParaRPr lang="pt-BR" sz="6600" b="1" cap="none" spc="0">
              <a:ln w="28575">
                <a:solidFill>
                  <a:srgbClr val="E31586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F1236CBC-7E21-D629-E2D5-00FCA0A1D2D5}"/>
              </a:ext>
            </a:extLst>
          </p:cNvPr>
          <p:cNvGrpSpPr/>
          <p:nvPr/>
        </p:nvGrpSpPr>
        <p:grpSpPr>
          <a:xfrm>
            <a:off x="8460430" y="3720017"/>
            <a:ext cx="3237651" cy="2035510"/>
            <a:chOff x="7859293" y="4398709"/>
            <a:chExt cx="3237651" cy="2035510"/>
          </a:xfrm>
        </p:grpSpPr>
        <p:sp>
          <p:nvSpPr>
            <p:cNvPr id="1031" name="Retângulo: Cantos Arredondados 1030">
              <a:extLst>
                <a:ext uri="{FF2B5EF4-FFF2-40B4-BE49-F238E27FC236}">
                  <a16:creationId xmlns:a16="http://schemas.microsoft.com/office/drawing/2014/main" id="{FCCA1A48-D1DC-E7C1-DA6F-B93DCE265E1B}"/>
                </a:ext>
              </a:extLst>
            </p:cNvPr>
            <p:cNvSpPr/>
            <p:nvPr/>
          </p:nvSpPr>
          <p:spPr>
            <a:xfrm>
              <a:off x="9743632" y="5062619"/>
              <a:ext cx="1353312" cy="1371600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2" name="Fluxograma: Conector 1031">
              <a:extLst>
                <a:ext uri="{FF2B5EF4-FFF2-40B4-BE49-F238E27FC236}">
                  <a16:creationId xmlns:a16="http://schemas.microsoft.com/office/drawing/2014/main" id="{10A0134E-168D-C4A7-256E-02A3C492ABAA}"/>
                </a:ext>
              </a:extLst>
            </p:cNvPr>
            <p:cNvSpPr/>
            <p:nvPr/>
          </p:nvSpPr>
          <p:spPr>
            <a:xfrm>
              <a:off x="10053996" y="5390809"/>
              <a:ext cx="720000" cy="720000"/>
            </a:xfrm>
            <a:prstGeom prst="flowChartConnector">
              <a:avLst/>
            </a:prstGeom>
            <a:solidFill>
              <a:srgbClr val="8E27C3"/>
            </a:solidFill>
            <a:ln>
              <a:solidFill>
                <a:srgbClr val="8E27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4" name="Conector: Angulado 1033">
              <a:extLst>
                <a:ext uri="{FF2B5EF4-FFF2-40B4-BE49-F238E27FC236}">
                  <a16:creationId xmlns:a16="http://schemas.microsoft.com/office/drawing/2014/main" id="{014A0B0B-1114-F97D-2036-44A602715906}"/>
                </a:ext>
              </a:extLst>
            </p:cNvPr>
            <p:cNvCxnSpPr>
              <a:cxnSpLocks/>
              <a:endCxn id="1031" idx="0"/>
            </p:cNvCxnSpPr>
            <p:nvPr/>
          </p:nvCxnSpPr>
          <p:spPr>
            <a:xfrm>
              <a:off x="7859293" y="4497027"/>
              <a:ext cx="2560995" cy="565592"/>
            </a:xfrm>
            <a:prstGeom prst="bentConnector2">
              <a:avLst/>
            </a:prstGeom>
            <a:ln>
              <a:solidFill>
                <a:srgbClr val="92929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Fluxograma: Terminação 1034">
              <a:extLst>
                <a:ext uri="{FF2B5EF4-FFF2-40B4-BE49-F238E27FC236}">
                  <a16:creationId xmlns:a16="http://schemas.microsoft.com/office/drawing/2014/main" id="{182E2585-674F-A0E8-29F7-4EA941E62062}"/>
                </a:ext>
              </a:extLst>
            </p:cNvPr>
            <p:cNvSpPr/>
            <p:nvPr/>
          </p:nvSpPr>
          <p:spPr>
            <a:xfrm>
              <a:off x="8789549" y="4401540"/>
              <a:ext cx="496359" cy="210016"/>
            </a:xfrm>
            <a:prstGeom prst="flowChartTerminator">
              <a:avLst/>
            </a:prstGeom>
            <a:noFill/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6" name="Fluxograma: Terminação 1035">
              <a:extLst>
                <a:ext uri="{FF2B5EF4-FFF2-40B4-BE49-F238E27FC236}">
                  <a16:creationId xmlns:a16="http://schemas.microsoft.com/office/drawing/2014/main" id="{C1978453-E806-AE04-A84F-3FBF7CFCC6EF}"/>
                </a:ext>
              </a:extLst>
            </p:cNvPr>
            <p:cNvSpPr/>
            <p:nvPr/>
          </p:nvSpPr>
          <p:spPr>
            <a:xfrm>
              <a:off x="9592681" y="4398709"/>
              <a:ext cx="515449" cy="222883"/>
            </a:xfrm>
            <a:prstGeom prst="flowChartTerminator">
              <a:avLst/>
            </a:pr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8" name="Fluxograma: Conector 1037">
              <a:extLst>
                <a:ext uri="{FF2B5EF4-FFF2-40B4-BE49-F238E27FC236}">
                  <a16:creationId xmlns:a16="http://schemas.microsoft.com/office/drawing/2014/main" id="{C7CC3873-9A6C-7673-760F-A842CBFD7790}"/>
                </a:ext>
              </a:extLst>
            </p:cNvPr>
            <p:cNvSpPr/>
            <p:nvPr/>
          </p:nvSpPr>
          <p:spPr>
            <a:xfrm>
              <a:off x="10323996" y="4618289"/>
              <a:ext cx="180000" cy="180000"/>
            </a:xfrm>
            <a:prstGeom prst="flowChartConnector">
              <a:avLst/>
            </a:prstGeom>
            <a:solidFill>
              <a:srgbClr val="E315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7" name="Agrupar 1046">
            <a:extLst>
              <a:ext uri="{FF2B5EF4-FFF2-40B4-BE49-F238E27FC236}">
                <a16:creationId xmlns:a16="http://schemas.microsoft.com/office/drawing/2014/main" id="{D38A59EA-F9BD-16C2-624C-E66EAE211C15}"/>
              </a:ext>
            </a:extLst>
          </p:cNvPr>
          <p:cNvGrpSpPr/>
          <p:nvPr/>
        </p:nvGrpSpPr>
        <p:grpSpPr>
          <a:xfrm>
            <a:off x="3711646" y="3134126"/>
            <a:ext cx="4756516" cy="2738482"/>
            <a:chOff x="3721608" y="2724910"/>
            <a:chExt cx="4756516" cy="27384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595A21FF-C17B-36C7-6D4C-ABFC90129686}"/>
                </a:ext>
              </a:extLst>
            </p:cNvPr>
            <p:cNvSpPr/>
            <p:nvPr/>
          </p:nvSpPr>
          <p:spPr>
            <a:xfrm>
              <a:off x="3721608" y="2724912"/>
              <a:ext cx="4748784" cy="2724912"/>
            </a:xfrm>
            <a:prstGeom prst="roundRect">
              <a:avLst/>
            </a:prstGeom>
            <a:noFill/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orma Livre: Forma 1045">
              <a:extLst>
                <a:ext uri="{FF2B5EF4-FFF2-40B4-BE49-F238E27FC236}">
                  <a16:creationId xmlns:a16="http://schemas.microsoft.com/office/drawing/2014/main" id="{926CAB84-9DB6-0F71-2C79-DEA5157FC41F}"/>
                </a:ext>
              </a:extLst>
            </p:cNvPr>
            <p:cNvSpPr/>
            <p:nvPr/>
          </p:nvSpPr>
          <p:spPr>
            <a:xfrm>
              <a:off x="5778124" y="3206158"/>
              <a:ext cx="654994" cy="1775988"/>
            </a:xfrm>
            <a:custGeom>
              <a:avLst/>
              <a:gdLst>
                <a:gd name="connsiteX0" fmla="*/ 333607 w 654994"/>
                <a:gd name="connsiteY0" fmla="*/ 0 h 1775988"/>
                <a:gd name="connsiteX1" fmla="*/ 346719 w 654994"/>
                <a:gd name="connsiteY1" fmla="*/ 14561 h 1775988"/>
                <a:gd name="connsiteX2" fmla="*/ 654994 w 654994"/>
                <a:gd name="connsiteY2" fmla="*/ 881210 h 1775988"/>
                <a:gd name="connsiteX3" fmla="*/ 346719 w 654994"/>
                <a:gd name="connsiteY3" fmla="*/ 1747859 h 1775988"/>
                <a:gd name="connsiteX4" fmla="*/ 321388 w 654994"/>
                <a:gd name="connsiteY4" fmla="*/ 1775988 h 1775988"/>
                <a:gd name="connsiteX5" fmla="*/ 308275 w 654994"/>
                <a:gd name="connsiteY5" fmla="*/ 1761427 h 1775988"/>
                <a:gd name="connsiteX6" fmla="*/ 0 w 654994"/>
                <a:gd name="connsiteY6" fmla="*/ 894778 h 1775988"/>
                <a:gd name="connsiteX7" fmla="*/ 308275 w 654994"/>
                <a:gd name="connsiteY7" fmla="*/ 28129 h 1775988"/>
                <a:gd name="connsiteX8" fmla="*/ 333607 w 654994"/>
                <a:gd name="connsiteY8" fmla="*/ 0 h 17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994" h="1775988">
                  <a:moveTo>
                    <a:pt x="333607" y="0"/>
                  </a:moveTo>
                  <a:lnTo>
                    <a:pt x="346719" y="14561"/>
                  </a:lnTo>
                  <a:cubicBezTo>
                    <a:pt x="539305" y="250074"/>
                    <a:pt x="654994" y="552007"/>
                    <a:pt x="654994" y="881210"/>
                  </a:cubicBezTo>
                  <a:cubicBezTo>
                    <a:pt x="654994" y="1210413"/>
                    <a:pt x="539305" y="1512346"/>
                    <a:pt x="346719" y="1747859"/>
                  </a:cubicBezTo>
                  <a:lnTo>
                    <a:pt x="321388" y="1775988"/>
                  </a:lnTo>
                  <a:lnTo>
                    <a:pt x="308275" y="1761427"/>
                  </a:lnTo>
                  <a:cubicBezTo>
                    <a:pt x="115689" y="1525914"/>
                    <a:pt x="0" y="1223981"/>
                    <a:pt x="0" y="894778"/>
                  </a:cubicBezTo>
                  <a:cubicBezTo>
                    <a:pt x="0" y="565575"/>
                    <a:pt x="115689" y="263642"/>
                    <a:pt x="308275" y="28129"/>
                  </a:cubicBezTo>
                  <a:lnTo>
                    <a:pt x="333607" y="0"/>
                  </a:lnTo>
                  <a:close/>
                </a:path>
              </a:pathLst>
            </a:custGeom>
            <a:solidFill>
              <a:srgbClr val="8E27C4"/>
            </a:solidFill>
            <a:ln>
              <a:solidFill>
                <a:srgbClr val="8E27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45" name="Forma Livre: Forma 1044">
              <a:extLst>
                <a:ext uri="{FF2B5EF4-FFF2-40B4-BE49-F238E27FC236}">
                  <a16:creationId xmlns:a16="http://schemas.microsoft.com/office/drawing/2014/main" id="{F0B964C0-ACB6-84EF-7289-5D563AC7BFC1}"/>
                </a:ext>
              </a:extLst>
            </p:cNvPr>
            <p:cNvSpPr/>
            <p:nvPr/>
          </p:nvSpPr>
          <p:spPr>
            <a:xfrm>
              <a:off x="3733119" y="2724910"/>
              <a:ext cx="2378613" cy="2724914"/>
            </a:xfrm>
            <a:custGeom>
              <a:avLst/>
              <a:gdLst>
                <a:gd name="connsiteX0" fmla="*/ 1350000 w 2378613"/>
                <a:gd name="connsiteY0" fmla="*/ 0 h 2724914"/>
                <a:gd name="connsiteX1" fmla="*/ 2304594 w 2378613"/>
                <a:gd name="connsiteY1" fmla="*/ 399055 h 2724914"/>
                <a:gd name="connsiteX2" fmla="*/ 2378613 w 2378613"/>
                <a:gd name="connsiteY2" fmla="*/ 481247 h 2724914"/>
                <a:gd name="connsiteX3" fmla="*/ 2353281 w 2378613"/>
                <a:gd name="connsiteY3" fmla="*/ 509376 h 2724914"/>
                <a:gd name="connsiteX4" fmla="*/ 2045006 w 2378613"/>
                <a:gd name="connsiteY4" fmla="*/ 1376025 h 2724914"/>
                <a:gd name="connsiteX5" fmla="*/ 2353281 w 2378613"/>
                <a:gd name="connsiteY5" fmla="*/ 2242674 h 2724914"/>
                <a:gd name="connsiteX6" fmla="*/ 2366394 w 2378613"/>
                <a:gd name="connsiteY6" fmla="*/ 2257235 h 2724914"/>
                <a:gd name="connsiteX7" fmla="*/ 2304594 w 2378613"/>
                <a:gd name="connsiteY7" fmla="*/ 2325860 h 2724914"/>
                <a:gd name="connsiteX8" fmla="*/ 1350000 w 2378613"/>
                <a:gd name="connsiteY8" fmla="*/ 2724914 h 2724914"/>
                <a:gd name="connsiteX9" fmla="*/ 0 w 2378613"/>
                <a:gd name="connsiteY9" fmla="*/ 1362457 h 2724914"/>
                <a:gd name="connsiteX10" fmla="*/ 1350000 w 2378613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3" h="2724914">
                  <a:moveTo>
                    <a:pt x="1350000" y="0"/>
                  </a:moveTo>
                  <a:cubicBezTo>
                    <a:pt x="1722792" y="0"/>
                    <a:pt x="2060292" y="152498"/>
                    <a:pt x="2304594" y="399055"/>
                  </a:cubicBezTo>
                  <a:lnTo>
                    <a:pt x="2378613" y="481247"/>
                  </a:lnTo>
                  <a:lnTo>
                    <a:pt x="2353281" y="509376"/>
                  </a:lnTo>
                  <a:cubicBezTo>
                    <a:pt x="2160695" y="744889"/>
                    <a:pt x="2045006" y="1046822"/>
                    <a:pt x="2045006" y="1376025"/>
                  </a:cubicBezTo>
                  <a:cubicBezTo>
                    <a:pt x="2045006" y="1705228"/>
                    <a:pt x="2160695" y="2007161"/>
                    <a:pt x="2353281" y="2242674"/>
                  </a:cubicBezTo>
                  <a:lnTo>
                    <a:pt x="2366394" y="2257235"/>
                  </a:lnTo>
                  <a:lnTo>
                    <a:pt x="2304594" y="2325860"/>
                  </a:lnTo>
                  <a:cubicBezTo>
                    <a:pt x="2060292" y="2572416"/>
                    <a:pt x="1722792" y="2724914"/>
                    <a:pt x="1350000" y="2724914"/>
                  </a:cubicBezTo>
                  <a:cubicBezTo>
                    <a:pt x="604416" y="2724914"/>
                    <a:pt x="0" y="2114921"/>
                    <a:pt x="0" y="1362457"/>
                  </a:cubicBezTo>
                  <a:cubicBezTo>
                    <a:pt x="0" y="609993"/>
                    <a:pt x="604416" y="0"/>
                    <a:pt x="1350000" y="0"/>
                  </a:cubicBezTo>
                  <a:close/>
                </a:path>
              </a:pathLst>
            </a:custGeom>
            <a:solidFill>
              <a:srgbClr val="E31586"/>
            </a:solidFill>
            <a:ln>
              <a:solidFill>
                <a:srgbClr val="E315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44" name="Forma Livre: Forma 1043">
              <a:extLst>
                <a:ext uri="{FF2B5EF4-FFF2-40B4-BE49-F238E27FC236}">
                  <a16:creationId xmlns:a16="http://schemas.microsoft.com/office/drawing/2014/main" id="{AB13F521-229E-7E72-1072-47B915A6C56B}"/>
                </a:ext>
              </a:extLst>
            </p:cNvPr>
            <p:cNvSpPr/>
            <p:nvPr/>
          </p:nvSpPr>
          <p:spPr>
            <a:xfrm>
              <a:off x="6099512" y="2738478"/>
              <a:ext cx="2378612" cy="2724914"/>
            </a:xfrm>
            <a:custGeom>
              <a:avLst/>
              <a:gdLst>
                <a:gd name="connsiteX0" fmla="*/ 1028612 w 2378612"/>
                <a:gd name="connsiteY0" fmla="*/ 0 h 2724914"/>
                <a:gd name="connsiteX1" fmla="*/ 2378612 w 2378612"/>
                <a:gd name="connsiteY1" fmla="*/ 1362457 h 2724914"/>
                <a:gd name="connsiteX2" fmla="*/ 1028612 w 2378612"/>
                <a:gd name="connsiteY2" fmla="*/ 2724914 h 2724914"/>
                <a:gd name="connsiteX3" fmla="*/ 74018 w 2378612"/>
                <a:gd name="connsiteY3" fmla="*/ 2325860 h 2724914"/>
                <a:gd name="connsiteX4" fmla="*/ 0 w 2378612"/>
                <a:gd name="connsiteY4" fmla="*/ 2243667 h 2724914"/>
                <a:gd name="connsiteX5" fmla="*/ 25331 w 2378612"/>
                <a:gd name="connsiteY5" fmla="*/ 2215538 h 2724914"/>
                <a:gd name="connsiteX6" fmla="*/ 333606 w 2378612"/>
                <a:gd name="connsiteY6" fmla="*/ 1348889 h 2724914"/>
                <a:gd name="connsiteX7" fmla="*/ 25331 w 2378612"/>
                <a:gd name="connsiteY7" fmla="*/ 482240 h 2724914"/>
                <a:gd name="connsiteX8" fmla="*/ 12219 w 2378612"/>
                <a:gd name="connsiteY8" fmla="*/ 467679 h 2724914"/>
                <a:gd name="connsiteX9" fmla="*/ 74018 w 2378612"/>
                <a:gd name="connsiteY9" fmla="*/ 399055 h 2724914"/>
                <a:gd name="connsiteX10" fmla="*/ 1028612 w 2378612"/>
                <a:gd name="connsiteY10" fmla="*/ 0 h 272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8612" h="2724914">
                  <a:moveTo>
                    <a:pt x="1028612" y="0"/>
                  </a:moveTo>
                  <a:cubicBezTo>
                    <a:pt x="1774196" y="0"/>
                    <a:pt x="2378612" y="609993"/>
                    <a:pt x="2378612" y="1362457"/>
                  </a:cubicBezTo>
                  <a:cubicBezTo>
                    <a:pt x="2378612" y="2114921"/>
                    <a:pt x="1774196" y="2724914"/>
                    <a:pt x="1028612" y="2724914"/>
                  </a:cubicBezTo>
                  <a:cubicBezTo>
                    <a:pt x="655820" y="2724914"/>
                    <a:pt x="318320" y="2572416"/>
                    <a:pt x="74018" y="2325860"/>
                  </a:cubicBezTo>
                  <a:lnTo>
                    <a:pt x="0" y="2243667"/>
                  </a:lnTo>
                  <a:lnTo>
                    <a:pt x="25331" y="2215538"/>
                  </a:lnTo>
                  <a:cubicBezTo>
                    <a:pt x="217917" y="1980025"/>
                    <a:pt x="333606" y="1678092"/>
                    <a:pt x="333606" y="1348889"/>
                  </a:cubicBezTo>
                  <a:cubicBezTo>
                    <a:pt x="333606" y="1019686"/>
                    <a:pt x="217917" y="717753"/>
                    <a:pt x="25331" y="482240"/>
                  </a:cubicBezTo>
                  <a:lnTo>
                    <a:pt x="12219" y="467679"/>
                  </a:lnTo>
                  <a:lnTo>
                    <a:pt x="74018" y="399055"/>
                  </a:lnTo>
                  <a:cubicBezTo>
                    <a:pt x="318320" y="152498"/>
                    <a:pt x="655820" y="0"/>
                    <a:pt x="1028612" y="0"/>
                  </a:cubicBezTo>
                  <a:close/>
                </a:path>
              </a:pathLst>
            </a:custGeom>
            <a:solidFill>
              <a:srgbClr val="FFBA3F"/>
            </a:solidFill>
            <a:ln>
              <a:solidFill>
                <a:srgbClr val="FFBA3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sp>
        <p:nvSpPr>
          <p:cNvPr id="1051" name="CaixaDeTexto 1050">
            <a:extLst>
              <a:ext uri="{FF2B5EF4-FFF2-40B4-BE49-F238E27FC236}">
                <a16:creationId xmlns:a16="http://schemas.microsoft.com/office/drawing/2014/main" id="{FCDC6497-43F8-620B-F2F8-6B60843B3E42}"/>
              </a:ext>
            </a:extLst>
          </p:cNvPr>
          <p:cNvSpPr txBox="1"/>
          <p:nvPr/>
        </p:nvSpPr>
        <p:spPr>
          <a:xfrm>
            <a:off x="3553751" y="6215421"/>
            <a:ext cx="508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rgbClr val="5A5558"/>
                </a:solidFill>
              </a:rPr>
              <a:t>DataViz &amp; Métodos de Design</a:t>
            </a:r>
          </a:p>
        </p:txBody>
      </p:sp>
    </p:spTree>
    <p:extLst>
      <p:ext uri="{BB962C8B-B14F-4D97-AF65-F5344CB8AC3E}">
        <p14:creationId xmlns:p14="http://schemas.microsoft.com/office/powerpoint/2010/main" val="284743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B4933-04EC-422D-4F78-A809E75B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A27C363-B369-3025-F747-54D596C41C81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C8434C1-AAFD-E8D8-5CBB-54DA38AA186E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ANEXOS</a:t>
            </a:r>
            <a:endParaRPr lang="pt-BR" b="1">
              <a:solidFill>
                <a:srgbClr val="8E27C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4AAFF5-D28F-CC82-D477-2199A6B321BA}"/>
              </a:ext>
            </a:extLst>
          </p:cNvPr>
          <p:cNvSpPr txBox="1"/>
          <p:nvPr/>
        </p:nvSpPr>
        <p:spPr>
          <a:xfrm>
            <a:off x="1114123" y="3429000"/>
            <a:ext cx="4981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Repositório</a:t>
            </a:r>
            <a:r>
              <a:rPr lang="en-US">
                <a:solidFill>
                  <a:schemeClr val="bg1"/>
                </a:solidFill>
              </a:rPr>
              <a:t> do GitHub com as </a:t>
            </a:r>
            <a:r>
              <a:rPr lang="en-US" err="1">
                <a:solidFill>
                  <a:schemeClr val="bg1"/>
                </a:solidFill>
              </a:rPr>
              <a:t>soluções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r>
              <a:rPr lang="en-US">
                <a:solidFill>
                  <a:srgbClr val="46788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https://github.com/guifidalgo/Shiny-AprendiZAP</a:t>
            </a:r>
            <a:r>
              <a:rPr lang="en-US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91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7B59C8-08C2-AE40-0DE2-73E97AC2B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87BE890-ED39-7843-1C2A-BB4807F4F140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2FF26CC-0A9A-0815-FCA2-8988F5B9B4EE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ANEXOS - CSD</a:t>
            </a:r>
            <a:endParaRPr lang="pt-BR" b="1">
              <a:solidFill>
                <a:srgbClr val="8E27C4"/>
              </a:solidFill>
            </a:endParaRPr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16D75F88-A06F-B366-02F3-29B66547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26" y="1869440"/>
            <a:ext cx="640274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6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5B9A8-DBF1-E29A-BDA6-D90DC19D8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10A5ED2-3675-C57A-2F34-168E316CE7CE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AEB80B-4CED-7320-2158-FC5BC3726D20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ANEXOS -pD</a:t>
            </a:r>
            <a:endParaRPr lang="pt-BR" b="1">
              <a:solidFill>
                <a:srgbClr val="8E27C4"/>
              </a:solidFill>
            </a:endParaRPr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E961E3C4-17E8-F415-60F9-6F596058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26" y="1869440"/>
            <a:ext cx="640274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6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2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D6354AF-1227-0AD8-E101-4F9A311BA7E5}"/>
              </a:ext>
            </a:extLst>
          </p:cNvPr>
          <p:cNvSpPr/>
          <p:nvPr/>
        </p:nvSpPr>
        <p:spPr>
          <a:xfrm>
            <a:off x="771181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F0160F7-8D79-55C1-8756-3D6133A0098F}"/>
              </a:ext>
            </a:extLst>
          </p:cNvPr>
          <p:cNvSpPr/>
          <p:nvPr/>
        </p:nvSpPr>
        <p:spPr>
          <a:xfrm>
            <a:off x="901673" y="2208540"/>
            <a:ext cx="2160000" cy="216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4869012-A8EB-CA0B-7C1E-FFC99A02A371}"/>
              </a:ext>
            </a:extLst>
          </p:cNvPr>
          <p:cNvSpPr/>
          <p:nvPr/>
        </p:nvSpPr>
        <p:spPr>
          <a:xfrm>
            <a:off x="3496646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A8B805-164C-AF45-9D77-BB94D6F550F8}"/>
              </a:ext>
            </a:extLst>
          </p:cNvPr>
          <p:cNvSpPr/>
          <p:nvPr/>
        </p:nvSpPr>
        <p:spPr>
          <a:xfrm>
            <a:off x="6222111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31BB413-F2B9-4806-97CF-795A49282A01}"/>
              </a:ext>
            </a:extLst>
          </p:cNvPr>
          <p:cNvSpPr/>
          <p:nvPr/>
        </p:nvSpPr>
        <p:spPr>
          <a:xfrm>
            <a:off x="8947577" y="3288540"/>
            <a:ext cx="2420983" cy="2377440"/>
          </a:xfrm>
          <a:prstGeom prst="roundRect">
            <a:avLst/>
          </a:prstGeom>
          <a:solidFill>
            <a:srgbClr val="FFBA3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062A684-D63D-60EE-F700-E35CD7D452FA}"/>
              </a:ext>
            </a:extLst>
          </p:cNvPr>
          <p:cNvSpPr/>
          <p:nvPr/>
        </p:nvSpPr>
        <p:spPr>
          <a:xfrm>
            <a:off x="3627138" y="2208540"/>
            <a:ext cx="2160000" cy="21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63EBE8F-FD44-E8B7-BAE2-BA0CBB255C63}"/>
              </a:ext>
            </a:extLst>
          </p:cNvPr>
          <p:cNvSpPr/>
          <p:nvPr/>
        </p:nvSpPr>
        <p:spPr>
          <a:xfrm>
            <a:off x="6352603" y="2208540"/>
            <a:ext cx="2160000" cy="21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8B8F27-91CD-F5D3-391B-39FF39DE057A}"/>
              </a:ext>
            </a:extLst>
          </p:cNvPr>
          <p:cNvSpPr/>
          <p:nvPr/>
        </p:nvSpPr>
        <p:spPr>
          <a:xfrm>
            <a:off x="9078069" y="2208540"/>
            <a:ext cx="2160000" cy="21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DBE72D-2939-F7D5-6755-BCC94CA09DAF}"/>
              </a:ext>
            </a:extLst>
          </p:cNvPr>
          <p:cNvSpPr txBox="1"/>
          <p:nvPr/>
        </p:nvSpPr>
        <p:spPr>
          <a:xfrm>
            <a:off x="980186" y="4504447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Guilherme Fidalgo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077175-E7BB-B679-5CCE-45278D8BC48D}"/>
              </a:ext>
            </a:extLst>
          </p:cNvPr>
          <p:cNvSpPr txBox="1"/>
          <p:nvPr/>
        </p:nvSpPr>
        <p:spPr>
          <a:xfrm>
            <a:off x="6431116" y="4504446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Clara </a:t>
            </a:r>
          </a:p>
          <a:p>
            <a:pPr algn="ctr"/>
            <a:r>
              <a:rPr lang="pt-BR" sz="2800" b="1">
                <a:solidFill>
                  <a:schemeClr val="bg1"/>
                </a:solidFill>
              </a:rPr>
              <a:t>Barelli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B7D45D-8147-99D8-7384-840EA7CF6351}"/>
              </a:ext>
            </a:extLst>
          </p:cNvPr>
          <p:cNvSpPr txBox="1"/>
          <p:nvPr/>
        </p:nvSpPr>
        <p:spPr>
          <a:xfrm>
            <a:off x="3705651" y="4494433"/>
            <a:ext cx="200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Eric </a:t>
            </a:r>
          </a:p>
          <a:p>
            <a:pPr algn="ctr"/>
            <a:r>
              <a:rPr lang="pt-BR" sz="2800" b="1">
                <a:solidFill>
                  <a:schemeClr val="bg1"/>
                </a:solidFill>
              </a:rPr>
              <a:t>Lee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8B3324-3607-BE0B-6C71-D7F0E11A89D8}"/>
              </a:ext>
            </a:extLst>
          </p:cNvPr>
          <p:cNvSpPr txBox="1"/>
          <p:nvPr/>
        </p:nvSpPr>
        <p:spPr>
          <a:xfrm>
            <a:off x="9117324" y="4504445"/>
            <a:ext cx="2081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Arthur </a:t>
            </a:r>
          </a:p>
          <a:p>
            <a:pPr algn="ctr"/>
            <a:r>
              <a:rPr lang="pt-BR" sz="2800" b="1">
                <a:solidFill>
                  <a:schemeClr val="bg1"/>
                </a:solidFill>
              </a:rPr>
              <a:t>Campedelli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88F55CB-3723-4376-29E0-5E752EE6D29B}"/>
              </a:ext>
            </a:extLst>
          </p:cNvPr>
          <p:cNvSpPr/>
          <p:nvPr/>
        </p:nvSpPr>
        <p:spPr>
          <a:xfrm>
            <a:off x="771181" y="393192"/>
            <a:ext cx="10597379" cy="1316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20F858-6CE7-A923-F52A-1042E6A4D77C}"/>
              </a:ext>
            </a:extLst>
          </p:cNvPr>
          <p:cNvSpPr txBox="1"/>
          <p:nvPr/>
        </p:nvSpPr>
        <p:spPr>
          <a:xfrm>
            <a:off x="1463040" y="497562"/>
            <a:ext cx="92445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>
                <a:solidFill>
                  <a:srgbClr val="8E27C4"/>
                </a:solidFill>
              </a:rPr>
              <a:t>O Grupo 01</a:t>
            </a:r>
            <a:endParaRPr lang="pt-BR" b="1">
              <a:solidFill>
                <a:srgbClr val="8E27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6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312340E-CD02-98E2-1C0C-D902189D2AFF}"/>
              </a:ext>
            </a:extLst>
          </p:cNvPr>
          <p:cNvSpPr txBox="1"/>
          <p:nvPr/>
        </p:nvSpPr>
        <p:spPr>
          <a:xfrm>
            <a:off x="659892" y="3394412"/>
            <a:ext cx="108722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rgbClr val="8E27C4"/>
                </a:solidFill>
              </a:rPr>
              <a:t>Sou professora iniciante e preciso de um onboarding simples para criar meu primeiro plano de aula, pois sem esse apoio inicial fico insegura e deixo de explorar a plataforma.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3BF2A23-24F9-5AA1-7877-40A60D32C3E3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 err="1"/>
              <a:t>PoV</a:t>
            </a:r>
            <a:endParaRPr lang="pt-BR" sz="6600" b="1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1CCAC193-573D-C677-3E0F-841B2ED0D5A9}"/>
              </a:ext>
            </a:extLst>
          </p:cNvPr>
          <p:cNvSpPr/>
          <p:nvPr/>
        </p:nvSpPr>
        <p:spPr>
          <a:xfrm>
            <a:off x="5376000" y="1737922"/>
            <a:ext cx="1440000" cy="1440000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9536444-0B08-2C43-9CE3-E222B01C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843" y="1737921"/>
            <a:ext cx="1440001" cy="1440001"/>
          </a:xfrm>
          <a:prstGeom prst="rect">
            <a:avLst/>
          </a:prstGeom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F0D6A76-D0E8-FE02-59FD-AE86BFA5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 flipV="1">
            <a:off x="10355221" y="5343545"/>
            <a:ext cx="1440001" cy="1440001"/>
          </a:xfrm>
          <a:prstGeom prst="rect">
            <a:avLst/>
          </a:prstGeom>
          <a:ln>
            <a:noFill/>
          </a:ln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1147095-5D67-7DC4-52B9-756C8958487E}"/>
              </a:ext>
            </a:extLst>
          </p:cNvPr>
          <p:cNvCxnSpPr>
            <a:stCxn id="11" idx="2"/>
            <a:endCxn id="14" idx="3"/>
          </p:cNvCxnSpPr>
          <p:nvPr/>
        </p:nvCxnSpPr>
        <p:spPr>
          <a:xfrm flipH="1">
            <a:off x="1917844" y="2457922"/>
            <a:ext cx="3458156" cy="0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B46D825-8354-89D0-82DF-A33EE36B22A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477843" y="2457922"/>
            <a:ext cx="0" cy="3605623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58B90AE-472F-AC74-D138-372AED94D9A6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477843" y="6063545"/>
            <a:ext cx="9877378" cy="0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B258363-774F-4CAE-9A50-CE2E3D26BBD4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16000" y="2457921"/>
            <a:ext cx="4979222" cy="1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76B9917D-0736-534B-22B6-7CF866C5B971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11795222" y="2457921"/>
            <a:ext cx="0" cy="3605624"/>
          </a:xfrm>
          <a:prstGeom prst="line">
            <a:avLst/>
          </a:prstGeom>
          <a:ln>
            <a:solidFill>
              <a:srgbClr val="8E27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778B5E-E5D0-F3C6-6883-C93255CD15D1}"/>
              </a:ext>
            </a:extLst>
          </p:cNvPr>
          <p:cNvSpPr txBox="1"/>
          <p:nvPr/>
        </p:nvSpPr>
        <p:spPr>
          <a:xfrm>
            <a:off x="4263319" y="5863490"/>
            <a:ext cx="366536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b="1"/>
              <a:t>Camila</a:t>
            </a:r>
            <a:r>
              <a:rPr lang="pt-BR" sz="2000"/>
              <a:t>, professora de ciências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50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479AD925-FC3E-2EB1-7040-0FD262D5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50" y="1521432"/>
            <a:ext cx="4749249" cy="5336568"/>
          </a:xfrm>
          <a:prstGeom prst="rect">
            <a:avLst/>
          </a:prstGeom>
        </p:spPr>
      </p:pic>
      <p:sp>
        <p:nvSpPr>
          <p:cNvPr id="9" name="Retângulo: Cantos Arredondados 9">
            <a:extLst>
              <a:ext uri="{FF2B5EF4-FFF2-40B4-BE49-F238E27FC236}">
                <a16:creationId xmlns:a16="http://schemas.microsoft.com/office/drawing/2014/main" id="{AE2CDA76-9AEE-C7BE-B245-7F6D22F2534A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/>
              <a:t>A experimentação prejudica a retenção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98BCBCA-B8C7-4B6D-5387-A2543B49190F}"/>
              </a:ext>
            </a:extLst>
          </p:cNvPr>
          <p:cNvCxnSpPr>
            <a:cxnSpLocks/>
          </p:cNvCxnSpPr>
          <p:nvPr/>
        </p:nvCxnSpPr>
        <p:spPr>
          <a:xfrm>
            <a:off x="226750" y="4253514"/>
            <a:ext cx="57912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92481C0-CBC9-1021-2528-0705F8D6FE58}"/>
              </a:ext>
            </a:extLst>
          </p:cNvPr>
          <p:cNvSpPr/>
          <p:nvPr/>
        </p:nvSpPr>
        <p:spPr>
          <a:xfrm>
            <a:off x="2541181" y="3429000"/>
            <a:ext cx="108000" cy="108000"/>
          </a:xfrm>
          <a:prstGeom prst="ellipse">
            <a:avLst/>
          </a:prstGeom>
          <a:solidFill>
            <a:srgbClr val="8D26C4"/>
          </a:solidFill>
          <a:ln>
            <a:solidFill>
              <a:srgbClr val="8D2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BD1FD9-8382-5132-FDF9-21BD8ED4AB12}"/>
              </a:ext>
            </a:extLst>
          </p:cNvPr>
          <p:cNvSpPr/>
          <p:nvPr/>
        </p:nvSpPr>
        <p:spPr>
          <a:xfrm>
            <a:off x="2556618" y="5060032"/>
            <a:ext cx="108000" cy="108000"/>
          </a:xfrm>
          <a:prstGeom prst="ellipse">
            <a:avLst/>
          </a:prstGeom>
          <a:solidFill>
            <a:srgbClr val="8D26C4"/>
          </a:solidFill>
          <a:ln>
            <a:solidFill>
              <a:srgbClr val="8D2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Angulado 17">
            <a:extLst>
              <a:ext uri="{FF2B5EF4-FFF2-40B4-BE49-F238E27FC236}">
                <a16:creationId xmlns:a16="http://schemas.microsoft.com/office/drawing/2014/main" id="{27024A83-2DA1-344A-DB16-42206816BD9D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4734363" y="872934"/>
            <a:ext cx="416885" cy="4695249"/>
          </a:xfrm>
          <a:prstGeom prst="bentConnector2">
            <a:avLst/>
          </a:prstGeom>
          <a:ln>
            <a:solidFill>
              <a:srgbClr val="8D26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>
            <a:extLst>
              <a:ext uri="{FF2B5EF4-FFF2-40B4-BE49-F238E27FC236}">
                <a16:creationId xmlns:a16="http://schemas.microsoft.com/office/drawing/2014/main" id="{9F535EC6-417E-EFC1-81B5-AC4C716DAD08}"/>
              </a:ext>
            </a:extLst>
          </p:cNvPr>
          <p:cNvCxnSpPr>
            <a:cxnSpLocks/>
          </p:cNvCxnSpPr>
          <p:nvPr/>
        </p:nvCxnSpPr>
        <p:spPr>
          <a:xfrm>
            <a:off x="2595181" y="5168032"/>
            <a:ext cx="4710686" cy="276536"/>
          </a:xfrm>
          <a:prstGeom prst="bentConnector3">
            <a:avLst>
              <a:gd name="adj1" fmla="val 344"/>
            </a:avLst>
          </a:prstGeom>
          <a:ln>
            <a:solidFill>
              <a:srgbClr val="8D26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223AAA1-4FF7-00B0-A210-4E7CFB1E4490}"/>
              </a:ext>
            </a:extLst>
          </p:cNvPr>
          <p:cNvSpPr txBox="1"/>
          <p:nvPr/>
        </p:nvSpPr>
        <p:spPr>
          <a:xfrm>
            <a:off x="7517219" y="2504284"/>
            <a:ext cx="34135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8D26C4"/>
                </a:solidFill>
              </a:rPr>
              <a:t>Retenção</a:t>
            </a:r>
          </a:p>
          <a:p>
            <a:r>
              <a:rPr lang="pt-BR" sz="2000"/>
              <a:t>Queda contínua dos usuários ativos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80C06F-53BF-94B5-AF0D-11FC52079D7A}"/>
              </a:ext>
            </a:extLst>
          </p:cNvPr>
          <p:cNvSpPr txBox="1"/>
          <p:nvPr/>
        </p:nvSpPr>
        <p:spPr>
          <a:xfrm>
            <a:off x="7517219" y="4567405"/>
            <a:ext cx="40935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8D26C4"/>
                </a:solidFill>
              </a:rPr>
              <a:t>Experimentação</a:t>
            </a:r>
          </a:p>
          <a:p>
            <a:r>
              <a:rPr lang="pt-BR" sz="2000"/>
              <a:t>Problemas na experimentação inicial na plataforma prejudicam a retenção a longo prazo</a:t>
            </a:r>
          </a:p>
        </p:txBody>
      </p:sp>
      <p:sp>
        <p:nvSpPr>
          <p:cNvPr id="36" name="Fluxograma: Terminação 16">
            <a:extLst>
              <a:ext uri="{FF2B5EF4-FFF2-40B4-BE49-F238E27FC236}">
                <a16:creationId xmlns:a16="http://schemas.microsoft.com/office/drawing/2014/main" id="{ECA9717E-5EB3-6861-8EF0-3DD563496887}"/>
              </a:ext>
            </a:extLst>
          </p:cNvPr>
          <p:cNvSpPr/>
          <p:nvPr/>
        </p:nvSpPr>
        <p:spPr>
          <a:xfrm>
            <a:off x="9875522" y="1649259"/>
            <a:ext cx="2990082" cy="609309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FFBA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>
                <a:solidFill>
                  <a:srgbClr val="FFBA3F"/>
                </a:solidFill>
              </a:rPr>
              <a:t>Problemática</a:t>
            </a:r>
            <a:endParaRPr lang="pt-BR" sz="2400" b="1">
              <a:solidFill>
                <a:srgbClr val="FFBA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1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9">
            <a:extLst>
              <a:ext uri="{FF2B5EF4-FFF2-40B4-BE49-F238E27FC236}">
                <a16:creationId xmlns:a16="http://schemas.microsoft.com/office/drawing/2014/main" id="{86FDF8B6-8087-5854-C1C4-B61ABB601BEE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/>
              <a:t>A longevidade na plataforma está relacionada à frequência inicial </a:t>
            </a:r>
          </a:p>
        </p:txBody>
      </p:sp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2AA64A16-5446-7C82-EAB3-B0D08223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" y="2822952"/>
            <a:ext cx="12027173" cy="32801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3379910-44C2-500A-3ED0-B0523D56EBC1}"/>
              </a:ext>
            </a:extLst>
          </p:cNvPr>
          <p:cNvSpPr txBox="1"/>
          <p:nvPr/>
        </p:nvSpPr>
        <p:spPr>
          <a:xfrm>
            <a:off x="361507" y="1818167"/>
            <a:ext cx="1156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8D26C4"/>
                </a:solidFill>
              </a:rPr>
              <a:t>Usuários que tiveram mais acessos logo após seu cadastro tiveram mais longevidade e aumento do tempo gasto na plataforma no longo prazo.</a:t>
            </a:r>
          </a:p>
        </p:txBody>
      </p:sp>
    </p:spTree>
    <p:extLst>
      <p:ext uri="{BB962C8B-B14F-4D97-AF65-F5344CB8AC3E}">
        <p14:creationId xmlns:p14="http://schemas.microsoft.com/office/powerpoint/2010/main" val="185455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CF8F260A-52AB-A910-B1AD-FDE3221CDC8B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D26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/>
              <a:t>Identificação dos “Target </a:t>
            </a:r>
            <a:r>
              <a:rPr lang="pt-BR" sz="4400" b="1" err="1"/>
              <a:t>Groups</a:t>
            </a:r>
            <a:r>
              <a:rPr lang="pt-BR" sz="4400" b="1"/>
              <a:t>”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7405BF9-E5A9-9A5F-5EEF-B33D14C05AC9}"/>
              </a:ext>
            </a:extLst>
          </p:cNvPr>
          <p:cNvGrpSpPr/>
          <p:nvPr/>
        </p:nvGrpSpPr>
        <p:grpSpPr>
          <a:xfrm>
            <a:off x="82413" y="2822952"/>
            <a:ext cx="12027173" cy="3280137"/>
            <a:chOff x="82413" y="2822952"/>
            <a:chExt cx="12027173" cy="3280137"/>
          </a:xfrm>
        </p:grpSpPr>
        <p:pic>
          <p:nvPicPr>
            <p:cNvPr id="6" name="Imagem 5" descr="Tabela&#10;&#10;Descrição gerada automaticamente">
              <a:extLst>
                <a:ext uri="{FF2B5EF4-FFF2-40B4-BE49-F238E27FC236}">
                  <a16:creationId xmlns:a16="http://schemas.microsoft.com/office/drawing/2014/main" id="{5383A737-EEDD-613F-7E63-9FACE730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13" y="2822952"/>
              <a:ext cx="12027173" cy="3280137"/>
            </a:xfrm>
            <a:prstGeom prst="rect">
              <a:avLst/>
            </a:prstGeom>
          </p:spPr>
        </p:pic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B6E3CF90-1F70-75D8-4F6A-F4764147979A}"/>
                </a:ext>
              </a:extLst>
            </p:cNvPr>
            <p:cNvCxnSpPr/>
            <p:nvPr/>
          </p:nvCxnSpPr>
          <p:spPr>
            <a:xfrm>
              <a:off x="935665" y="3229976"/>
              <a:ext cx="0" cy="563525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C2A94B87-6C8A-B3E2-1465-2C220A3FC038}"/>
                </a:ext>
              </a:extLst>
            </p:cNvPr>
            <p:cNvCxnSpPr>
              <a:cxnSpLocks/>
            </p:cNvCxnSpPr>
            <p:nvPr/>
          </p:nvCxnSpPr>
          <p:spPr>
            <a:xfrm>
              <a:off x="4622907" y="4192962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A05161B8-114E-FDF9-8D5E-550146CE56EF}"/>
                </a:ext>
              </a:extLst>
            </p:cNvPr>
            <p:cNvCxnSpPr>
              <a:cxnSpLocks/>
            </p:cNvCxnSpPr>
            <p:nvPr/>
          </p:nvCxnSpPr>
          <p:spPr>
            <a:xfrm>
              <a:off x="8289785" y="5542033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09E6935-5AA1-6B1D-0F9C-3C44FC7BE7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39850" y="3223979"/>
              <a:ext cx="0" cy="2340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A3C50997-3257-BB60-D79F-1690ADD186B1}"/>
                </a:ext>
              </a:extLst>
            </p:cNvPr>
            <p:cNvCxnSpPr>
              <a:cxnSpLocks/>
            </p:cNvCxnSpPr>
            <p:nvPr/>
          </p:nvCxnSpPr>
          <p:spPr>
            <a:xfrm>
              <a:off x="935665" y="3229976"/>
              <a:ext cx="920418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F23999F-A228-8349-86E9-5BC98B0A7E76}"/>
                </a:ext>
              </a:extLst>
            </p:cNvPr>
            <p:cNvSpPr/>
            <p:nvPr/>
          </p:nvSpPr>
          <p:spPr>
            <a:xfrm>
              <a:off x="935665" y="3793501"/>
              <a:ext cx="1841752" cy="174853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7809E840-E8DA-8D63-543C-0AC14CC66B65}"/>
                </a:ext>
              </a:extLst>
            </p:cNvPr>
            <p:cNvSpPr/>
            <p:nvPr/>
          </p:nvSpPr>
          <p:spPr>
            <a:xfrm>
              <a:off x="2756216" y="4209589"/>
              <a:ext cx="1841752" cy="134906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4BFA082-A8A1-9C47-054F-023A501EE2BF}"/>
                </a:ext>
              </a:extLst>
            </p:cNvPr>
            <p:cNvCxnSpPr>
              <a:cxnSpLocks/>
            </p:cNvCxnSpPr>
            <p:nvPr/>
          </p:nvCxnSpPr>
          <p:spPr>
            <a:xfrm>
              <a:off x="935665" y="3774555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34874E87-B586-B99E-3F1A-858CC4AD9030}"/>
                </a:ext>
              </a:extLst>
            </p:cNvPr>
            <p:cNvCxnSpPr>
              <a:cxnSpLocks/>
            </p:cNvCxnSpPr>
            <p:nvPr/>
          </p:nvCxnSpPr>
          <p:spPr>
            <a:xfrm>
              <a:off x="2785730" y="3757929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0C507CBE-BCA5-8500-BEEA-C41187FD1102}"/>
                </a:ext>
              </a:extLst>
            </p:cNvPr>
            <p:cNvCxnSpPr>
              <a:cxnSpLocks/>
            </p:cNvCxnSpPr>
            <p:nvPr/>
          </p:nvCxnSpPr>
          <p:spPr>
            <a:xfrm>
              <a:off x="2777417" y="4209588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6EDA50A0-E76A-C333-D028-55F0FDD094F5}"/>
                </a:ext>
              </a:extLst>
            </p:cNvPr>
            <p:cNvSpPr/>
            <p:nvPr/>
          </p:nvSpPr>
          <p:spPr>
            <a:xfrm>
              <a:off x="4614595" y="4660962"/>
              <a:ext cx="1841752" cy="88106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8750775F-799F-9EAC-EB8A-17ED7EDEB48A}"/>
                </a:ext>
              </a:extLst>
            </p:cNvPr>
            <p:cNvCxnSpPr>
              <a:cxnSpLocks/>
            </p:cNvCxnSpPr>
            <p:nvPr/>
          </p:nvCxnSpPr>
          <p:spPr>
            <a:xfrm>
              <a:off x="4606281" y="4660962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8F81984B-42B1-E995-402A-6914D9B14F79}"/>
                </a:ext>
              </a:extLst>
            </p:cNvPr>
            <p:cNvCxnSpPr>
              <a:cxnSpLocks/>
            </p:cNvCxnSpPr>
            <p:nvPr/>
          </p:nvCxnSpPr>
          <p:spPr>
            <a:xfrm>
              <a:off x="6460148" y="4644336"/>
              <a:ext cx="0" cy="4680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3C0CE58-A8BD-7BE8-4C43-26FCCEE9A085}"/>
                </a:ext>
              </a:extLst>
            </p:cNvPr>
            <p:cNvSpPr/>
            <p:nvPr/>
          </p:nvSpPr>
          <p:spPr>
            <a:xfrm>
              <a:off x="6448032" y="5109810"/>
              <a:ext cx="1841752" cy="44884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2F9E0E5B-7FE6-258A-612A-103BD2DDCFD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33" y="5095710"/>
              <a:ext cx="1850065" cy="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0BAF374C-5BCC-2B1A-7941-18173126303F}"/>
                </a:ext>
              </a:extLst>
            </p:cNvPr>
            <p:cNvCxnSpPr>
              <a:cxnSpLocks/>
            </p:cNvCxnSpPr>
            <p:nvPr/>
          </p:nvCxnSpPr>
          <p:spPr>
            <a:xfrm>
              <a:off x="8298098" y="5079084"/>
              <a:ext cx="0" cy="482400"/>
            </a:xfrm>
            <a:prstGeom prst="line">
              <a:avLst/>
            </a:prstGeom>
            <a:ln w="38100">
              <a:solidFill>
                <a:srgbClr val="8D26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B8AF243-1E4A-BFDA-991B-971BAFFA4991}"/>
              </a:ext>
            </a:extLst>
          </p:cNvPr>
          <p:cNvSpPr/>
          <p:nvPr/>
        </p:nvSpPr>
        <p:spPr>
          <a:xfrm>
            <a:off x="8818817" y="3115738"/>
            <a:ext cx="792000" cy="792000"/>
          </a:xfrm>
          <a:prstGeom prst="ellipse">
            <a:avLst/>
          </a:prstGeom>
          <a:noFill/>
          <a:ln w="57150">
            <a:solidFill>
              <a:srgbClr val="FFB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BB3E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6D4EC6D-45B1-831E-7411-78FAB1B6EDB2}"/>
              </a:ext>
            </a:extLst>
          </p:cNvPr>
          <p:cNvSpPr txBox="1"/>
          <p:nvPr/>
        </p:nvSpPr>
        <p:spPr>
          <a:xfrm>
            <a:off x="5124888" y="2250365"/>
            <a:ext cx="326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>
                <a:solidFill>
                  <a:srgbClr val="8D26C4"/>
                </a:solidFill>
              </a:rPr>
              <a:t>Nosso objetivo a ser atingido</a:t>
            </a:r>
          </a:p>
        </p:txBody>
      </p:sp>
      <p:pic>
        <p:nvPicPr>
          <p:cNvPr id="43" name="Imagem 42" descr="Logotipo, Ícone&#10;&#10;Descrição gerada automaticamente">
            <a:extLst>
              <a:ext uri="{FF2B5EF4-FFF2-40B4-BE49-F238E27FC236}">
                <a16:creationId xmlns:a16="http://schemas.microsoft.com/office/drawing/2014/main" id="{3F22243B-ADED-6808-56C9-587C6E00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68645" y="2152752"/>
            <a:ext cx="914411" cy="914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18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BE0D3F1-E707-44D8-AE25-F06E52DB6726}"/>
              </a:ext>
            </a:extLst>
          </p:cNvPr>
          <p:cNvSpPr/>
          <p:nvPr/>
        </p:nvSpPr>
        <p:spPr>
          <a:xfrm>
            <a:off x="1497110" y="3840659"/>
            <a:ext cx="10215514" cy="9014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oppins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E54A36-9876-452B-8740-E066798D262D}"/>
              </a:ext>
            </a:extLst>
          </p:cNvPr>
          <p:cNvSpPr/>
          <p:nvPr/>
        </p:nvSpPr>
        <p:spPr>
          <a:xfrm>
            <a:off x="1497110" y="4817227"/>
            <a:ext cx="10215514" cy="90141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oppins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0F0517A-F8C5-4066-AD8A-758EFEA3B53A}"/>
              </a:ext>
            </a:extLst>
          </p:cNvPr>
          <p:cNvSpPr/>
          <p:nvPr/>
        </p:nvSpPr>
        <p:spPr>
          <a:xfrm>
            <a:off x="1497110" y="5793796"/>
            <a:ext cx="10215514" cy="90141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Poppins" pitchFamily="2" charset="77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BEA8919-6853-41B3-938F-2F567556EB16}"/>
              </a:ext>
            </a:extLst>
          </p:cNvPr>
          <p:cNvCxnSpPr>
            <a:cxnSpLocks/>
          </p:cNvCxnSpPr>
          <p:nvPr/>
        </p:nvCxnSpPr>
        <p:spPr>
          <a:xfrm>
            <a:off x="1497110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E8BD61-CC70-4647-8755-62DE12894D04}"/>
              </a:ext>
            </a:extLst>
          </p:cNvPr>
          <p:cNvCxnSpPr>
            <a:cxnSpLocks/>
          </p:cNvCxnSpPr>
          <p:nvPr/>
        </p:nvCxnSpPr>
        <p:spPr>
          <a:xfrm>
            <a:off x="8800081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3E8B46A-B3F6-4D8F-A2B4-0FD85251E344}"/>
              </a:ext>
            </a:extLst>
          </p:cNvPr>
          <p:cNvCxnSpPr>
            <a:cxnSpLocks/>
          </p:cNvCxnSpPr>
          <p:nvPr/>
        </p:nvCxnSpPr>
        <p:spPr>
          <a:xfrm flipH="1">
            <a:off x="4415056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A3D8EE-22DB-4900-BD98-4BC2E87D1C11}"/>
              </a:ext>
            </a:extLst>
          </p:cNvPr>
          <p:cNvCxnSpPr>
            <a:cxnSpLocks/>
          </p:cNvCxnSpPr>
          <p:nvPr/>
        </p:nvCxnSpPr>
        <p:spPr>
          <a:xfrm>
            <a:off x="2956083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E4C98A-D368-4EB5-9167-B34A6950C9BD}"/>
              </a:ext>
            </a:extLst>
          </p:cNvPr>
          <p:cNvSpPr txBox="1"/>
          <p:nvPr/>
        </p:nvSpPr>
        <p:spPr>
          <a:xfrm>
            <a:off x="115703" y="3508300"/>
            <a:ext cx="1281801" cy="2308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  <a:latin typeface="Arial Black" panose="020B0A04020102020204" pitchFamily="34" charset="0"/>
                <a:ea typeface="League Spartan" charset="0"/>
                <a:cs typeface="Poppins" pitchFamily="2" charset="77"/>
              </a:defRPr>
            </a:lvl1pPr>
          </a:lstStyle>
          <a:p>
            <a:r>
              <a:rPr lang="en-US" sz="900">
                <a:solidFill>
                  <a:schemeClr val="tx1"/>
                </a:solidFill>
              </a:rPr>
              <a:t>EXPECTATIVAS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B70DC5-1504-43EC-AC53-3E3C25D33862}"/>
              </a:ext>
            </a:extLst>
          </p:cNvPr>
          <p:cNvSpPr txBox="1"/>
          <p:nvPr/>
        </p:nvSpPr>
        <p:spPr>
          <a:xfrm>
            <a:off x="1410526" y="1825672"/>
            <a:ext cx="1637415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>
                <a:ea typeface="League Spartan" charset="0"/>
                <a:cs typeface="Poppins" pitchFamily="2" charset="77"/>
              </a:rPr>
              <a:t>INTERESSES E </a:t>
            </a:r>
          </a:p>
          <a:p>
            <a:pPr algn="ctr"/>
            <a:r>
              <a:rPr lang="en-US" sz="1400" b="1">
                <a:ea typeface="League Spartan" charset="0"/>
                <a:cs typeface="Poppins" pitchFamily="2" charset="77"/>
              </a:rPr>
              <a:t>NECESSIDADES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759E91-A8F0-4297-BEC5-3368B8C38ACB}"/>
              </a:ext>
            </a:extLst>
          </p:cNvPr>
          <p:cNvSpPr txBox="1"/>
          <p:nvPr/>
        </p:nvSpPr>
        <p:spPr>
          <a:xfrm>
            <a:off x="3258931" y="1918005"/>
            <a:ext cx="846578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1600" b="1">
                <a:ea typeface="League Spartan" charset="0"/>
                <a:cs typeface="Poppins" pitchFamily="2" charset="77"/>
              </a:rPr>
              <a:t>BUSCA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369C3E-E2CA-43AD-8A9F-1F0EA75B484A}"/>
              </a:ext>
            </a:extLst>
          </p:cNvPr>
          <p:cNvSpPr txBox="1"/>
          <p:nvPr/>
        </p:nvSpPr>
        <p:spPr>
          <a:xfrm>
            <a:off x="4442684" y="1918005"/>
            <a:ext cx="1397114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1600" b="1">
                <a:ea typeface="League Spartan" charset="0"/>
                <a:cs typeface="Poppins" pitchFamily="2" charset="77"/>
              </a:rPr>
              <a:t>CONVERSÃO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07EB31-F423-4310-A5DE-31F83A3279D1}"/>
              </a:ext>
            </a:extLst>
          </p:cNvPr>
          <p:cNvSpPr txBox="1"/>
          <p:nvPr/>
        </p:nvSpPr>
        <p:spPr>
          <a:xfrm>
            <a:off x="5734000" y="1933394"/>
            <a:ext cx="1744957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>
                <a:ea typeface="League Spartan" charset="0"/>
                <a:cs typeface="Poppins" pitchFamily="2" charset="77"/>
              </a:rPr>
              <a:t>EXPERIMENTAÇÃO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358EF7C7-39C4-4B71-94E7-080D536D5F3E}"/>
              </a:ext>
            </a:extLst>
          </p:cNvPr>
          <p:cNvSpPr txBox="1">
            <a:spLocks/>
          </p:cNvSpPr>
          <p:nvPr/>
        </p:nvSpPr>
        <p:spPr>
          <a:xfrm>
            <a:off x="1503800" y="2480365"/>
            <a:ext cx="1450866" cy="12772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100" noProof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é uma professora iniciante. Ela precisa de ferramentas que a ajudem a criar seus primeiros planos de aula.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493A405E-42D3-4754-8CF8-8F8095FCB236}"/>
              </a:ext>
            </a:extLst>
          </p:cNvPr>
          <p:cNvSpPr txBox="1">
            <a:spLocks/>
          </p:cNvSpPr>
          <p:nvPr/>
        </p:nvSpPr>
        <p:spPr>
          <a:xfrm>
            <a:off x="2964022" y="2480365"/>
            <a:ext cx="1436397" cy="127727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ainda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não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domina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totalmente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o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planejamento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pedagógico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e se sente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insegura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com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digitais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complexas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60FFC60-1D61-4F13-AE89-255A3F5F9877}"/>
              </a:ext>
            </a:extLst>
          </p:cNvPr>
          <p:cNvSpPr txBox="1">
            <a:spLocks/>
          </p:cNvSpPr>
          <p:nvPr/>
        </p:nvSpPr>
        <p:spPr>
          <a:xfrm>
            <a:off x="4424394" y="2734281"/>
            <a:ext cx="1433695" cy="769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encontra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o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AprendiZAP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cria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sua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conta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 </a:t>
            </a:r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F0A7535F-FC1F-4F01-B3AF-A4780F8A97E6}"/>
              </a:ext>
            </a:extLst>
          </p:cNvPr>
          <p:cNvSpPr txBox="1">
            <a:spLocks/>
          </p:cNvSpPr>
          <p:nvPr/>
        </p:nvSpPr>
        <p:spPr>
          <a:xfrm>
            <a:off x="5886788" y="2565003"/>
            <a:ext cx="1439381" cy="11079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tenta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criar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seus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primeiros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materias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didáticos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porém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encontra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dificuldades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em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usar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recursos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61E2599-48E1-4779-A75A-489B0D041237}"/>
              </a:ext>
            </a:extLst>
          </p:cNvPr>
          <p:cNvGrpSpPr/>
          <p:nvPr/>
        </p:nvGrpSpPr>
        <p:grpSpPr>
          <a:xfrm>
            <a:off x="477843" y="5943209"/>
            <a:ext cx="602591" cy="602590"/>
            <a:chOff x="1198563" y="2855913"/>
            <a:chExt cx="1719263" cy="1719262"/>
          </a:xfrm>
          <a:solidFill>
            <a:schemeClr val="accent1">
              <a:lumMod val="50000"/>
            </a:schemeClr>
          </a:solidFill>
          <a:effectLst>
            <a:outerShdw blurRad="190500" dist="635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14" name="Oval 5">
              <a:extLst>
                <a:ext uri="{FF2B5EF4-FFF2-40B4-BE49-F238E27FC236}">
                  <a16:creationId xmlns:a16="http://schemas.microsoft.com/office/drawing/2014/main" id="{0CB92A09-BE7E-408C-9C69-D562D1E05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763" y="2921000"/>
              <a:ext cx="1552575" cy="1557337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340BE4BC-14C3-4EBA-9B90-043B97EA7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488" y="3768725"/>
              <a:ext cx="692150" cy="317500"/>
            </a:xfrm>
            <a:custGeom>
              <a:avLst/>
              <a:gdLst>
                <a:gd name="T0" fmla="*/ 220 w 276"/>
                <a:gd name="T1" fmla="*/ 126 h 126"/>
                <a:gd name="T2" fmla="*/ 138 w 276"/>
                <a:gd name="T3" fmla="*/ 57 h 126"/>
                <a:gd name="T4" fmla="*/ 56 w 276"/>
                <a:gd name="T5" fmla="*/ 126 h 126"/>
                <a:gd name="T6" fmla="*/ 0 w 276"/>
                <a:gd name="T7" fmla="*/ 117 h 126"/>
                <a:gd name="T8" fmla="*/ 138 w 276"/>
                <a:gd name="T9" fmla="*/ 0 h 126"/>
                <a:gd name="T10" fmla="*/ 276 w 276"/>
                <a:gd name="T11" fmla="*/ 117 h 126"/>
                <a:gd name="T12" fmla="*/ 220 w 276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6">
                  <a:moveTo>
                    <a:pt x="220" y="126"/>
                  </a:moveTo>
                  <a:cubicBezTo>
                    <a:pt x="213" y="86"/>
                    <a:pt x="179" y="57"/>
                    <a:pt x="138" y="57"/>
                  </a:cubicBezTo>
                  <a:cubicBezTo>
                    <a:pt x="98" y="57"/>
                    <a:pt x="63" y="86"/>
                    <a:pt x="56" y="12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2" y="49"/>
                    <a:pt x="70" y="0"/>
                    <a:pt x="138" y="0"/>
                  </a:cubicBezTo>
                  <a:cubicBezTo>
                    <a:pt x="207" y="0"/>
                    <a:pt x="265" y="49"/>
                    <a:pt x="276" y="117"/>
                  </a:cubicBezTo>
                  <a:lnTo>
                    <a:pt x="22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AA20957C-F750-41C8-8576-456AE7B74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338" y="3302000"/>
              <a:ext cx="436563" cy="388937"/>
            </a:xfrm>
            <a:custGeom>
              <a:avLst/>
              <a:gdLst>
                <a:gd name="T0" fmla="*/ 220 w 275"/>
                <a:gd name="T1" fmla="*/ 245 h 245"/>
                <a:gd name="T2" fmla="*/ 0 w 275"/>
                <a:gd name="T3" fmla="*/ 71 h 245"/>
                <a:gd name="T4" fmla="*/ 55 w 275"/>
                <a:gd name="T5" fmla="*/ 0 h 245"/>
                <a:gd name="T6" fmla="*/ 275 w 275"/>
                <a:gd name="T7" fmla="*/ 174 h 245"/>
                <a:gd name="T8" fmla="*/ 220 w 275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45">
                  <a:moveTo>
                    <a:pt x="220" y="245"/>
                  </a:moveTo>
                  <a:lnTo>
                    <a:pt x="0" y="71"/>
                  </a:lnTo>
                  <a:lnTo>
                    <a:pt x="55" y="0"/>
                  </a:lnTo>
                  <a:lnTo>
                    <a:pt x="275" y="174"/>
                  </a:lnTo>
                  <a:lnTo>
                    <a:pt x="220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Oval 8">
              <a:extLst>
                <a:ext uri="{FF2B5EF4-FFF2-40B4-BE49-F238E27FC236}">
                  <a16:creationId xmlns:a16="http://schemas.microsoft.com/office/drawing/2014/main" id="{4166F634-6354-4E3E-A3F3-191F4AAF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3503613"/>
              <a:ext cx="176213" cy="1762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CDEB00C-1546-4B82-B9B6-C1B9958E0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6" y="3302000"/>
              <a:ext cx="436563" cy="388937"/>
            </a:xfrm>
            <a:custGeom>
              <a:avLst/>
              <a:gdLst>
                <a:gd name="T0" fmla="*/ 56 w 275"/>
                <a:gd name="T1" fmla="*/ 245 h 245"/>
                <a:gd name="T2" fmla="*/ 0 w 275"/>
                <a:gd name="T3" fmla="*/ 174 h 245"/>
                <a:gd name="T4" fmla="*/ 220 w 275"/>
                <a:gd name="T5" fmla="*/ 0 h 245"/>
                <a:gd name="T6" fmla="*/ 275 w 275"/>
                <a:gd name="T7" fmla="*/ 71 h 245"/>
                <a:gd name="T8" fmla="*/ 56 w 275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245">
                  <a:moveTo>
                    <a:pt x="56" y="245"/>
                  </a:moveTo>
                  <a:lnTo>
                    <a:pt x="0" y="174"/>
                  </a:lnTo>
                  <a:lnTo>
                    <a:pt x="220" y="0"/>
                  </a:lnTo>
                  <a:lnTo>
                    <a:pt x="275" y="71"/>
                  </a:lnTo>
                  <a:lnTo>
                    <a:pt x="56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Oval 10">
              <a:extLst>
                <a:ext uri="{FF2B5EF4-FFF2-40B4-BE49-F238E27FC236}">
                  <a16:creationId xmlns:a16="http://schemas.microsoft.com/office/drawing/2014/main" id="{BC0BED9C-71CA-4795-BC16-3F31191B7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1" y="3503613"/>
              <a:ext cx="176213" cy="1762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90F7383F-141D-4462-9BAE-5FD6B0481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8563" y="2855913"/>
              <a:ext cx="1719263" cy="1719262"/>
            </a:xfrm>
            <a:custGeom>
              <a:avLst/>
              <a:gdLst>
                <a:gd name="T0" fmla="*/ 343 w 685"/>
                <a:gd name="T1" fmla="*/ 685 h 685"/>
                <a:gd name="T2" fmla="*/ 0 w 685"/>
                <a:gd name="T3" fmla="*/ 343 h 685"/>
                <a:gd name="T4" fmla="*/ 343 w 685"/>
                <a:gd name="T5" fmla="*/ 0 h 685"/>
                <a:gd name="T6" fmla="*/ 685 w 685"/>
                <a:gd name="T7" fmla="*/ 343 h 685"/>
                <a:gd name="T8" fmla="*/ 343 w 685"/>
                <a:gd name="T9" fmla="*/ 685 h 685"/>
                <a:gd name="T10" fmla="*/ 343 w 685"/>
                <a:gd name="T11" fmla="*/ 57 h 685"/>
                <a:gd name="T12" fmla="*/ 57 w 685"/>
                <a:gd name="T13" fmla="*/ 343 h 685"/>
                <a:gd name="T14" fmla="*/ 343 w 685"/>
                <a:gd name="T15" fmla="*/ 628 h 685"/>
                <a:gd name="T16" fmla="*/ 628 w 685"/>
                <a:gd name="T17" fmla="*/ 343 h 685"/>
                <a:gd name="T18" fmla="*/ 343 w 685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5" h="685">
                  <a:moveTo>
                    <a:pt x="343" y="685"/>
                  </a:moveTo>
                  <a:cubicBezTo>
                    <a:pt x="154" y="685"/>
                    <a:pt x="0" y="531"/>
                    <a:pt x="0" y="343"/>
                  </a:cubicBezTo>
                  <a:cubicBezTo>
                    <a:pt x="0" y="154"/>
                    <a:pt x="154" y="0"/>
                    <a:pt x="343" y="0"/>
                  </a:cubicBezTo>
                  <a:cubicBezTo>
                    <a:pt x="532" y="0"/>
                    <a:pt x="685" y="154"/>
                    <a:pt x="685" y="343"/>
                  </a:cubicBezTo>
                  <a:cubicBezTo>
                    <a:pt x="685" y="531"/>
                    <a:pt x="532" y="685"/>
                    <a:pt x="343" y="685"/>
                  </a:cubicBezTo>
                  <a:close/>
                  <a:moveTo>
                    <a:pt x="343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3" y="628"/>
                  </a:cubicBezTo>
                  <a:cubicBezTo>
                    <a:pt x="500" y="628"/>
                    <a:pt x="628" y="500"/>
                    <a:pt x="628" y="343"/>
                  </a:cubicBezTo>
                  <a:cubicBezTo>
                    <a:pt x="628" y="185"/>
                    <a:pt x="500" y="57"/>
                    <a:pt x="34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BBE73A-3E50-4AE0-ABBE-BE9909E70A87}"/>
              </a:ext>
            </a:extLst>
          </p:cNvPr>
          <p:cNvGrpSpPr/>
          <p:nvPr/>
        </p:nvGrpSpPr>
        <p:grpSpPr>
          <a:xfrm>
            <a:off x="478121" y="3990072"/>
            <a:ext cx="602035" cy="602590"/>
            <a:chOff x="489957" y="2625737"/>
            <a:chExt cx="602035" cy="602590"/>
          </a:xfrm>
        </p:grpSpPr>
        <p:sp>
          <p:nvSpPr>
            <p:cNvPr id="123" name="Oval 22">
              <a:extLst>
                <a:ext uri="{FF2B5EF4-FFF2-40B4-BE49-F238E27FC236}">
                  <a16:creationId xmlns:a16="http://schemas.microsoft.com/office/drawing/2014/main" id="{9910AEEF-5D4E-4E6F-8082-A73ADB12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03" y="2650775"/>
              <a:ext cx="544725" cy="5458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rgbClr val="E3158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936CFCB0-2610-4A51-93C4-D3346E8DC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98" y="2951236"/>
              <a:ext cx="316597" cy="132981"/>
            </a:xfrm>
            <a:custGeom>
              <a:avLst/>
              <a:gdLst>
                <a:gd name="T0" fmla="*/ 0 w 360"/>
                <a:gd name="T1" fmla="*/ 0 h 151"/>
                <a:gd name="T2" fmla="*/ 180 w 360"/>
                <a:gd name="T3" fmla="*/ 151 h 151"/>
                <a:gd name="T4" fmla="*/ 360 w 360"/>
                <a:gd name="T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0" h="151">
                  <a:moveTo>
                    <a:pt x="0" y="0"/>
                  </a:moveTo>
                  <a:cubicBezTo>
                    <a:pt x="15" y="86"/>
                    <a:pt x="90" y="151"/>
                    <a:pt x="180" y="151"/>
                  </a:cubicBezTo>
                  <a:cubicBezTo>
                    <a:pt x="270" y="151"/>
                    <a:pt x="345" y="86"/>
                    <a:pt x="360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24">
              <a:extLst>
                <a:ext uri="{FF2B5EF4-FFF2-40B4-BE49-F238E27FC236}">
                  <a16:creationId xmlns:a16="http://schemas.microsoft.com/office/drawing/2014/main" id="{6F609149-6D71-4B1E-895E-9484D206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46" y="2824375"/>
              <a:ext cx="144110" cy="66769"/>
            </a:xfrm>
            <a:custGeom>
              <a:avLst/>
              <a:gdLst>
                <a:gd name="T0" fmla="*/ 127 w 164"/>
                <a:gd name="T1" fmla="*/ 76 h 76"/>
                <a:gd name="T2" fmla="*/ 82 w 164"/>
                <a:gd name="T3" fmla="*/ 38 h 76"/>
                <a:gd name="T4" fmla="*/ 37 w 164"/>
                <a:gd name="T5" fmla="*/ 76 h 76"/>
                <a:gd name="T6" fmla="*/ 0 w 164"/>
                <a:gd name="T7" fmla="*/ 69 h 76"/>
                <a:gd name="T8" fmla="*/ 82 w 164"/>
                <a:gd name="T9" fmla="*/ 0 h 76"/>
                <a:gd name="T10" fmla="*/ 164 w 164"/>
                <a:gd name="T11" fmla="*/ 69 h 76"/>
                <a:gd name="T12" fmla="*/ 127 w 16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6">
                  <a:moveTo>
                    <a:pt x="127" y="76"/>
                  </a:moveTo>
                  <a:cubicBezTo>
                    <a:pt x="123" y="54"/>
                    <a:pt x="104" y="38"/>
                    <a:pt x="82" y="38"/>
                  </a:cubicBezTo>
                  <a:cubicBezTo>
                    <a:pt x="60" y="38"/>
                    <a:pt x="41" y="54"/>
                    <a:pt x="37" y="7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29"/>
                    <a:pt x="41" y="0"/>
                    <a:pt x="82" y="0"/>
                  </a:cubicBezTo>
                  <a:cubicBezTo>
                    <a:pt x="123" y="0"/>
                    <a:pt x="158" y="29"/>
                    <a:pt x="164" y="69"/>
                  </a:cubicBezTo>
                  <a:lnTo>
                    <a:pt x="127" y="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2EB9463E-87A9-49BB-85A7-5E8912B8E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92" y="2824375"/>
              <a:ext cx="144110" cy="66769"/>
            </a:xfrm>
            <a:custGeom>
              <a:avLst/>
              <a:gdLst>
                <a:gd name="T0" fmla="*/ 127 w 164"/>
                <a:gd name="T1" fmla="*/ 76 h 76"/>
                <a:gd name="T2" fmla="*/ 82 w 164"/>
                <a:gd name="T3" fmla="*/ 38 h 76"/>
                <a:gd name="T4" fmla="*/ 37 w 164"/>
                <a:gd name="T5" fmla="*/ 76 h 76"/>
                <a:gd name="T6" fmla="*/ 0 w 164"/>
                <a:gd name="T7" fmla="*/ 69 h 76"/>
                <a:gd name="T8" fmla="*/ 82 w 164"/>
                <a:gd name="T9" fmla="*/ 0 h 76"/>
                <a:gd name="T10" fmla="*/ 164 w 164"/>
                <a:gd name="T11" fmla="*/ 69 h 76"/>
                <a:gd name="T12" fmla="*/ 127 w 164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76">
                  <a:moveTo>
                    <a:pt x="127" y="76"/>
                  </a:moveTo>
                  <a:cubicBezTo>
                    <a:pt x="123" y="54"/>
                    <a:pt x="104" y="38"/>
                    <a:pt x="82" y="38"/>
                  </a:cubicBezTo>
                  <a:cubicBezTo>
                    <a:pt x="60" y="38"/>
                    <a:pt x="41" y="54"/>
                    <a:pt x="37" y="7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29"/>
                    <a:pt x="41" y="0"/>
                    <a:pt x="82" y="0"/>
                  </a:cubicBezTo>
                  <a:cubicBezTo>
                    <a:pt x="123" y="0"/>
                    <a:pt x="158" y="29"/>
                    <a:pt x="164" y="69"/>
                  </a:cubicBezTo>
                  <a:lnTo>
                    <a:pt x="127" y="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26">
              <a:extLst>
                <a:ext uri="{FF2B5EF4-FFF2-40B4-BE49-F238E27FC236}">
                  <a16:creationId xmlns:a16="http://schemas.microsoft.com/office/drawing/2014/main" id="{3AD10015-5345-4EB0-8C68-3A46088C81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957" y="2625737"/>
              <a:ext cx="602035" cy="602590"/>
            </a:xfrm>
            <a:custGeom>
              <a:avLst/>
              <a:gdLst>
                <a:gd name="T0" fmla="*/ 342 w 684"/>
                <a:gd name="T1" fmla="*/ 685 h 685"/>
                <a:gd name="T2" fmla="*/ 0 w 684"/>
                <a:gd name="T3" fmla="*/ 343 h 685"/>
                <a:gd name="T4" fmla="*/ 342 w 684"/>
                <a:gd name="T5" fmla="*/ 0 h 685"/>
                <a:gd name="T6" fmla="*/ 684 w 684"/>
                <a:gd name="T7" fmla="*/ 343 h 685"/>
                <a:gd name="T8" fmla="*/ 342 w 684"/>
                <a:gd name="T9" fmla="*/ 685 h 685"/>
                <a:gd name="T10" fmla="*/ 342 w 684"/>
                <a:gd name="T11" fmla="*/ 57 h 685"/>
                <a:gd name="T12" fmla="*/ 57 w 684"/>
                <a:gd name="T13" fmla="*/ 343 h 685"/>
                <a:gd name="T14" fmla="*/ 342 w 684"/>
                <a:gd name="T15" fmla="*/ 628 h 685"/>
                <a:gd name="T16" fmla="*/ 628 w 684"/>
                <a:gd name="T17" fmla="*/ 343 h 685"/>
                <a:gd name="T18" fmla="*/ 342 w 684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4" h="685">
                  <a:moveTo>
                    <a:pt x="342" y="685"/>
                  </a:moveTo>
                  <a:cubicBezTo>
                    <a:pt x="153" y="685"/>
                    <a:pt x="0" y="531"/>
                    <a:pt x="0" y="343"/>
                  </a:cubicBezTo>
                  <a:cubicBezTo>
                    <a:pt x="0" y="154"/>
                    <a:pt x="153" y="0"/>
                    <a:pt x="342" y="0"/>
                  </a:cubicBezTo>
                  <a:cubicBezTo>
                    <a:pt x="531" y="0"/>
                    <a:pt x="684" y="154"/>
                    <a:pt x="684" y="343"/>
                  </a:cubicBezTo>
                  <a:cubicBezTo>
                    <a:pt x="684" y="531"/>
                    <a:pt x="531" y="685"/>
                    <a:pt x="342" y="685"/>
                  </a:cubicBezTo>
                  <a:close/>
                  <a:moveTo>
                    <a:pt x="342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2" y="628"/>
                  </a:cubicBezTo>
                  <a:cubicBezTo>
                    <a:pt x="500" y="628"/>
                    <a:pt x="628" y="500"/>
                    <a:pt x="628" y="343"/>
                  </a:cubicBezTo>
                  <a:cubicBezTo>
                    <a:pt x="628" y="185"/>
                    <a:pt x="500" y="57"/>
                    <a:pt x="342" y="5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E116AD-3F9A-4087-936C-9FE4C6F5CFB3}"/>
              </a:ext>
            </a:extLst>
          </p:cNvPr>
          <p:cNvGrpSpPr/>
          <p:nvPr/>
        </p:nvGrpSpPr>
        <p:grpSpPr>
          <a:xfrm>
            <a:off x="478121" y="4966640"/>
            <a:ext cx="602035" cy="602590"/>
            <a:chOff x="475917" y="3596601"/>
            <a:chExt cx="602035" cy="602590"/>
          </a:xfrm>
        </p:grpSpPr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4FE4F0C-EBF0-4748-AF91-4C1E4DB92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076" y="3625534"/>
              <a:ext cx="545281" cy="5447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28">
              <a:extLst>
                <a:ext uri="{FF2B5EF4-FFF2-40B4-BE49-F238E27FC236}">
                  <a16:creationId xmlns:a16="http://schemas.microsoft.com/office/drawing/2014/main" id="{84B17B0B-05A1-40DE-A3B1-E89486D9BC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917" y="3596601"/>
              <a:ext cx="602035" cy="602590"/>
            </a:xfrm>
            <a:custGeom>
              <a:avLst/>
              <a:gdLst>
                <a:gd name="T0" fmla="*/ 342 w 684"/>
                <a:gd name="T1" fmla="*/ 685 h 685"/>
                <a:gd name="T2" fmla="*/ 0 w 684"/>
                <a:gd name="T3" fmla="*/ 343 h 685"/>
                <a:gd name="T4" fmla="*/ 342 w 684"/>
                <a:gd name="T5" fmla="*/ 0 h 685"/>
                <a:gd name="T6" fmla="*/ 684 w 684"/>
                <a:gd name="T7" fmla="*/ 343 h 685"/>
                <a:gd name="T8" fmla="*/ 342 w 684"/>
                <a:gd name="T9" fmla="*/ 685 h 685"/>
                <a:gd name="T10" fmla="*/ 342 w 684"/>
                <a:gd name="T11" fmla="*/ 57 h 685"/>
                <a:gd name="T12" fmla="*/ 57 w 684"/>
                <a:gd name="T13" fmla="*/ 343 h 685"/>
                <a:gd name="T14" fmla="*/ 342 w 684"/>
                <a:gd name="T15" fmla="*/ 628 h 685"/>
                <a:gd name="T16" fmla="*/ 627 w 684"/>
                <a:gd name="T17" fmla="*/ 343 h 685"/>
                <a:gd name="T18" fmla="*/ 342 w 684"/>
                <a:gd name="T19" fmla="*/ 57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4" h="685">
                  <a:moveTo>
                    <a:pt x="342" y="685"/>
                  </a:moveTo>
                  <a:cubicBezTo>
                    <a:pt x="153" y="685"/>
                    <a:pt x="0" y="531"/>
                    <a:pt x="0" y="343"/>
                  </a:cubicBezTo>
                  <a:cubicBezTo>
                    <a:pt x="0" y="154"/>
                    <a:pt x="153" y="0"/>
                    <a:pt x="342" y="0"/>
                  </a:cubicBezTo>
                  <a:cubicBezTo>
                    <a:pt x="531" y="0"/>
                    <a:pt x="684" y="154"/>
                    <a:pt x="684" y="343"/>
                  </a:cubicBezTo>
                  <a:cubicBezTo>
                    <a:pt x="684" y="531"/>
                    <a:pt x="531" y="685"/>
                    <a:pt x="342" y="685"/>
                  </a:cubicBezTo>
                  <a:close/>
                  <a:moveTo>
                    <a:pt x="342" y="57"/>
                  </a:moveTo>
                  <a:cubicBezTo>
                    <a:pt x="185" y="57"/>
                    <a:pt x="57" y="185"/>
                    <a:pt x="57" y="343"/>
                  </a:cubicBezTo>
                  <a:cubicBezTo>
                    <a:pt x="57" y="500"/>
                    <a:pt x="185" y="628"/>
                    <a:pt x="342" y="628"/>
                  </a:cubicBezTo>
                  <a:cubicBezTo>
                    <a:pt x="499" y="628"/>
                    <a:pt x="627" y="500"/>
                    <a:pt x="627" y="343"/>
                  </a:cubicBezTo>
                  <a:cubicBezTo>
                    <a:pt x="627" y="185"/>
                    <a:pt x="499" y="57"/>
                    <a:pt x="342" y="5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Rectangle 29">
              <a:extLst>
                <a:ext uri="{FF2B5EF4-FFF2-40B4-BE49-F238E27FC236}">
                  <a16:creationId xmlns:a16="http://schemas.microsoft.com/office/drawing/2014/main" id="{FB062B77-BAB9-4F5A-AFC4-B1D5E3330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99" y="3976628"/>
              <a:ext cx="249828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Rectangle 30">
              <a:extLst>
                <a:ext uri="{FF2B5EF4-FFF2-40B4-BE49-F238E27FC236}">
                  <a16:creationId xmlns:a16="http://schemas.microsoft.com/office/drawing/2014/main" id="{FC1E13D2-072B-43BD-AA15-6E52EFBA6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635" y="3805254"/>
              <a:ext cx="148561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Rectangle 31">
              <a:extLst>
                <a:ext uri="{FF2B5EF4-FFF2-40B4-BE49-F238E27FC236}">
                  <a16:creationId xmlns:a16="http://schemas.microsoft.com/office/drawing/2014/main" id="{264E464B-0474-4FC7-95BC-EE5EDC262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673" y="3805254"/>
              <a:ext cx="148561" cy="500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7FD09044-4A8D-4872-87B2-F3398DD0B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35" y="3822503"/>
              <a:ext cx="60649" cy="6176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45F96E09-D49E-4659-98FA-C225320D5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298" y="3822503"/>
              <a:ext cx="61762" cy="6176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AF53BF5-0482-D41B-F6E7-EF3C5D84CAD8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5F3097B-371B-FA80-21D3-5E1FB2518067}"/>
              </a:ext>
            </a:extLst>
          </p:cNvPr>
          <p:cNvSpPr txBox="1"/>
          <p:nvPr/>
        </p:nvSpPr>
        <p:spPr>
          <a:xfrm>
            <a:off x="1169702" y="309066"/>
            <a:ext cx="9244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>
                <a:solidFill>
                  <a:schemeClr val="bg1"/>
                </a:solidFill>
              </a:rPr>
              <a:t>A Jornada do Cliente Ideal</a:t>
            </a:r>
            <a:endParaRPr lang="pt-BR" sz="1600" b="1">
              <a:solidFill>
                <a:schemeClr val="bg1"/>
              </a:solidFill>
            </a:endParaRPr>
          </a:p>
        </p:txBody>
      </p:sp>
      <p:cxnSp>
        <p:nvCxnSpPr>
          <p:cNvPr id="2" name="Straight Connector 50">
            <a:extLst>
              <a:ext uri="{FF2B5EF4-FFF2-40B4-BE49-F238E27FC236}">
                <a16:creationId xmlns:a16="http://schemas.microsoft.com/office/drawing/2014/main" id="{5BB4E9B0-BC2B-BDE6-CB06-B82575D6D7E4}"/>
              </a:ext>
            </a:extLst>
          </p:cNvPr>
          <p:cNvCxnSpPr>
            <a:cxnSpLocks/>
          </p:cNvCxnSpPr>
          <p:nvPr/>
        </p:nvCxnSpPr>
        <p:spPr>
          <a:xfrm flipH="1">
            <a:off x="5876731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50">
            <a:extLst>
              <a:ext uri="{FF2B5EF4-FFF2-40B4-BE49-F238E27FC236}">
                <a16:creationId xmlns:a16="http://schemas.microsoft.com/office/drawing/2014/main" id="{8143B596-CC4B-9D70-5DDF-0FBFF174D535}"/>
              </a:ext>
            </a:extLst>
          </p:cNvPr>
          <p:cNvCxnSpPr>
            <a:cxnSpLocks/>
          </p:cNvCxnSpPr>
          <p:nvPr/>
        </p:nvCxnSpPr>
        <p:spPr>
          <a:xfrm flipH="1">
            <a:off x="7338406" y="2592429"/>
            <a:ext cx="2702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AB0C38ED-2677-D977-8782-15498AAB67DA}"/>
              </a:ext>
            </a:extLst>
          </p:cNvPr>
          <p:cNvSpPr txBox="1">
            <a:spLocks/>
          </p:cNvSpPr>
          <p:nvPr/>
        </p:nvSpPr>
        <p:spPr>
          <a:xfrm>
            <a:off x="7361965" y="2565003"/>
            <a:ext cx="1420409" cy="11079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Felizmente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, a Plataforma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oferece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um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guia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prático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onboarding com manual de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ambientação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cxnSp>
        <p:nvCxnSpPr>
          <p:cNvPr id="7" name="Straight Connector 49">
            <a:extLst>
              <a:ext uri="{FF2B5EF4-FFF2-40B4-BE49-F238E27FC236}">
                <a16:creationId xmlns:a16="http://schemas.microsoft.com/office/drawing/2014/main" id="{BBC96D11-C02C-08F6-A6D9-A942C068129F}"/>
              </a:ext>
            </a:extLst>
          </p:cNvPr>
          <p:cNvCxnSpPr>
            <a:cxnSpLocks/>
          </p:cNvCxnSpPr>
          <p:nvPr/>
        </p:nvCxnSpPr>
        <p:spPr>
          <a:xfrm>
            <a:off x="10259054" y="2592429"/>
            <a:ext cx="0" cy="410278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6">
            <a:extLst>
              <a:ext uri="{FF2B5EF4-FFF2-40B4-BE49-F238E27FC236}">
                <a16:creationId xmlns:a16="http://schemas.microsoft.com/office/drawing/2014/main" id="{04F549AE-15F0-FFC4-2F6E-03068EB19FCB}"/>
              </a:ext>
            </a:extLst>
          </p:cNvPr>
          <p:cNvSpPr txBox="1"/>
          <p:nvPr/>
        </p:nvSpPr>
        <p:spPr>
          <a:xfrm>
            <a:off x="7342683" y="1933394"/>
            <a:ext cx="1458972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b="1">
                <a:ea typeface="League Spartan" charset="0"/>
                <a:cs typeface="Poppins" pitchFamily="2" charset="77"/>
              </a:rPr>
              <a:t>ONBOARDING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2D544BB-775D-33C6-C592-EC8392F378B0}"/>
              </a:ext>
            </a:extLst>
          </p:cNvPr>
          <p:cNvSpPr txBox="1">
            <a:spLocks/>
          </p:cNvSpPr>
          <p:nvPr/>
        </p:nvSpPr>
        <p:spPr>
          <a:xfrm>
            <a:off x="8811988" y="2649642"/>
            <a:ext cx="1442753" cy="9387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deixa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usar 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plataforma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após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seu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período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onboarding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devido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período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letivo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A745CC-50DB-FCCD-5815-3BC31FBC7A47}"/>
              </a:ext>
            </a:extLst>
          </p:cNvPr>
          <p:cNvSpPr txBox="1">
            <a:spLocks/>
          </p:cNvSpPr>
          <p:nvPr/>
        </p:nvSpPr>
        <p:spPr>
          <a:xfrm>
            <a:off x="10276129" y="2395726"/>
            <a:ext cx="1442753" cy="14465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Camila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é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convertida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novamente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pois agora o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AprendiZAP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conta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com um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sistema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retenção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usuários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cadastrados</a:t>
            </a:r>
            <a:r>
              <a:rPr lang="en-US" sz="11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 via WhatsApp</a:t>
            </a:r>
          </a:p>
        </p:txBody>
      </p:sp>
      <p:sp>
        <p:nvSpPr>
          <p:cNvPr id="11" name="TextBox 66">
            <a:extLst>
              <a:ext uri="{FF2B5EF4-FFF2-40B4-BE49-F238E27FC236}">
                <a16:creationId xmlns:a16="http://schemas.microsoft.com/office/drawing/2014/main" id="{2FB9F270-742E-EFBC-17F3-D6F1030705D4}"/>
              </a:ext>
            </a:extLst>
          </p:cNvPr>
          <p:cNvSpPr txBox="1"/>
          <p:nvPr/>
        </p:nvSpPr>
        <p:spPr>
          <a:xfrm>
            <a:off x="8803878" y="1918005"/>
            <a:ext cx="1458972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600" b="1">
                <a:ea typeface="League Spartan" charset="0"/>
                <a:cs typeface="Poppins" pitchFamily="2" charset="77"/>
              </a:rPr>
              <a:t>DESUSO</a:t>
            </a:r>
          </a:p>
        </p:txBody>
      </p:sp>
      <p:sp>
        <p:nvSpPr>
          <p:cNvPr id="12" name="TextBox 66">
            <a:extLst>
              <a:ext uri="{FF2B5EF4-FFF2-40B4-BE49-F238E27FC236}">
                <a16:creationId xmlns:a16="http://schemas.microsoft.com/office/drawing/2014/main" id="{108F1428-192D-F245-F7CC-3FBE9A72D25A}"/>
              </a:ext>
            </a:extLst>
          </p:cNvPr>
          <p:cNvSpPr txBox="1"/>
          <p:nvPr/>
        </p:nvSpPr>
        <p:spPr>
          <a:xfrm>
            <a:off x="10268019" y="1918005"/>
            <a:ext cx="1458972" cy="33855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600" b="1">
                <a:ea typeface="League Spartan" charset="0"/>
                <a:cs typeface="Poppins" pitchFamily="2" charset="77"/>
              </a:rPr>
              <a:t>RETENÇÃO</a:t>
            </a:r>
          </a:p>
        </p:txBody>
      </p:sp>
      <p:sp>
        <p:nvSpPr>
          <p:cNvPr id="43" name="Forma Livre 42">
            <a:extLst>
              <a:ext uri="{FF2B5EF4-FFF2-40B4-BE49-F238E27FC236}">
                <a16:creationId xmlns:a16="http://schemas.microsoft.com/office/drawing/2014/main" id="{B543DCE0-080A-3C18-56DA-64454E94DE8D}"/>
              </a:ext>
            </a:extLst>
          </p:cNvPr>
          <p:cNvSpPr/>
          <p:nvPr/>
        </p:nvSpPr>
        <p:spPr>
          <a:xfrm>
            <a:off x="2190307" y="4210359"/>
            <a:ext cx="8814391" cy="2030954"/>
          </a:xfrm>
          <a:custGeom>
            <a:avLst/>
            <a:gdLst>
              <a:gd name="connsiteX0" fmla="*/ 0 w 8814391"/>
              <a:gd name="connsiteY0" fmla="*/ 988962 h 2030954"/>
              <a:gd name="connsiteX1" fmla="*/ 1488558 w 8814391"/>
              <a:gd name="connsiteY1" fmla="*/ 999594 h 2030954"/>
              <a:gd name="connsiteX2" fmla="*/ 2945219 w 8814391"/>
              <a:gd name="connsiteY2" fmla="*/ 134 h 2030954"/>
              <a:gd name="connsiteX3" fmla="*/ 4412512 w 8814391"/>
              <a:gd name="connsiteY3" fmla="*/ 1074022 h 2030954"/>
              <a:gd name="connsiteX4" fmla="*/ 5879805 w 8814391"/>
              <a:gd name="connsiteY4" fmla="*/ 63929 h 2030954"/>
              <a:gd name="connsiteX5" fmla="*/ 7347098 w 8814391"/>
              <a:gd name="connsiteY5" fmla="*/ 2030953 h 2030954"/>
              <a:gd name="connsiteX6" fmla="*/ 8814391 w 8814391"/>
              <a:gd name="connsiteY6" fmla="*/ 53297 h 203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4391" h="2030954">
                <a:moveTo>
                  <a:pt x="0" y="988962"/>
                </a:moveTo>
                <a:cubicBezTo>
                  <a:pt x="498844" y="1076680"/>
                  <a:pt x="997688" y="1164399"/>
                  <a:pt x="1488558" y="999594"/>
                </a:cubicBezTo>
                <a:cubicBezTo>
                  <a:pt x="1979428" y="834789"/>
                  <a:pt x="2457893" y="-12271"/>
                  <a:pt x="2945219" y="134"/>
                </a:cubicBezTo>
                <a:cubicBezTo>
                  <a:pt x="3432545" y="12539"/>
                  <a:pt x="3923414" y="1063390"/>
                  <a:pt x="4412512" y="1074022"/>
                </a:cubicBezTo>
                <a:cubicBezTo>
                  <a:pt x="4901610" y="1084654"/>
                  <a:pt x="5390707" y="-95559"/>
                  <a:pt x="5879805" y="63929"/>
                </a:cubicBezTo>
                <a:cubicBezTo>
                  <a:pt x="6368903" y="223417"/>
                  <a:pt x="6858000" y="2032725"/>
                  <a:pt x="7347098" y="2030953"/>
                </a:cubicBezTo>
                <a:cubicBezTo>
                  <a:pt x="7836196" y="2029181"/>
                  <a:pt x="8325293" y="1041239"/>
                  <a:pt x="8814391" y="5329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oup 208">
            <a:extLst>
              <a:ext uri="{FF2B5EF4-FFF2-40B4-BE49-F238E27FC236}">
                <a16:creationId xmlns:a16="http://schemas.microsoft.com/office/drawing/2014/main" id="{409E8455-F3E9-349E-B77A-01A85861D69A}"/>
              </a:ext>
            </a:extLst>
          </p:cNvPr>
          <p:cNvGrpSpPr/>
          <p:nvPr/>
        </p:nvGrpSpPr>
        <p:grpSpPr>
          <a:xfrm>
            <a:off x="10860894" y="412346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4" name="Oval 209">
              <a:extLst>
                <a:ext uri="{FF2B5EF4-FFF2-40B4-BE49-F238E27FC236}">
                  <a16:creationId xmlns:a16="http://schemas.microsoft.com/office/drawing/2014/main" id="{E5338119-AFB7-4078-1D61-0972A047DA4F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BB769A77-EBE2-5DC7-77A5-9BFB58179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" name="Group 208">
            <a:extLst>
              <a:ext uri="{FF2B5EF4-FFF2-40B4-BE49-F238E27FC236}">
                <a16:creationId xmlns:a16="http://schemas.microsoft.com/office/drawing/2014/main" id="{117011F0-4437-C376-4455-70C469EB73DB}"/>
              </a:ext>
            </a:extLst>
          </p:cNvPr>
          <p:cNvGrpSpPr/>
          <p:nvPr/>
        </p:nvGrpSpPr>
        <p:grpSpPr>
          <a:xfrm>
            <a:off x="9397126" y="610270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8" name="Oval 209">
              <a:extLst>
                <a:ext uri="{FF2B5EF4-FFF2-40B4-BE49-F238E27FC236}">
                  <a16:creationId xmlns:a16="http://schemas.microsoft.com/office/drawing/2014/main" id="{EBAD6F98-3574-D913-49FA-214A8A9C710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234CF03-EDF0-3BDA-D577-2CF282CD3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" name="Group 208">
            <a:extLst>
              <a:ext uri="{FF2B5EF4-FFF2-40B4-BE49-F238E27FC236}">
                <a16:creationId xmlns:a16="http://schemas.microsoft.com/office/drawing/2014/main" id="{92F6D493-482F-AF28-96C7-CBF5CF52E150}"/>
              </a:ext>
            </a:extLst>
          </p:cNvPr>
          <p:cNvGrpSpPr/>
          <p:nvPr/>
        </p:nvGrpSpPr>
        <p:grpSpPr>
          <a:xfrm>
            <a:off x="7931655" y="412346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4" name="Oval 209">
              <a:extLst>
                <a:ext uri="{FF2B5EF4-FFF2-40B4-BE49-F238E27FC236}">
                  <a16:creationId xmlns:a16="http://schemas.microsoft.com/office/drawing/2014/main" id="{A1B794D6-5E40-0C3A-8ACE-B558AF0F57B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E4C7ACC-06EA-6AB4-F46E-E75124409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8" name="Group 135">
            <a:extLst>
              <a:ext uri="{FF2B5EF4-FFF2-40B4-BE49-F238E27FC236}">
                <a16:creationId xmlns:a16="http://schemas.microsoft.com/office/drawing/2014/main" id="{7E10E6FE-7CD7-0691-9A7E-C278675B97F2}"/>
              </a:ext>
            </a:extLst>
          </p:cNvPr>
          <p:cNvGrpSpPr/>
          <p:nvPr/>
        </p:nvGrpSpPr>
        <p:grpSpPr>
          <a:xfrm>
            <a:off x="6464092" y="5131697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41" name="Oval 136">
              <a:extLst>
                <a:ext uri="{FF2B5EF4-FFF2-40B4-BE49-F238E27FC236}">
                  <a16:creationId xmlns:a16="http://schemas.microsoft.com/office/drawing/2014/main" id="{FFF06C78-F4FC-8840-2559-19089E886B7E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052A5C7D-0552-9446-8398-BBE415AA4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1" name="Group 208">
            <a:extLst>
              <a:ext uri="{FF2B5EF4-FFF2-40B4-BE49-F238E27FC236}">
                <a16:creationId xmlns:a16="http://schemas.microsoft.com/office/drawing/2014/main" id="{4BC5898F-7595-7D17-517D-7D956C277CB0}"/>
              </a:ext>
            </a:extLst>
          </p:cNvPr>
          <p:cNvGrpSpPr/>
          <p:nvPr/>
        </p:nvGrpSpPr>
        <p:grpSpPr>
          <a:xfrm>
            <a:off x="5002417" y="4084014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32" name="Oval 209">
              <a:extLst>
                <a:ext uri="{FF2B5EF4-FFF2-40B4-BE49-F238E27FC236}">
                  <a16:creationId xmlns:a16="http://schemas.microsoft.com/office/drawing/2014/main" id="{00FB4006-2057-3B10-2731-67FDD004C8FB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41FC37B-290B-CC56-2390-3EC3283A1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7" name="Group 135">
            <a:extLst>
              <a:ext uri="{FF2B5EF4-FFF2-40B4-BE49-F238E27FC236}">
                <a16:creationId xmlns:a16="http://schemas.microsoft.com/office/drawing/2014/main" id="{4D974F6E-A1B7-5604-138D-28E628877236}"/>
              </a:ext>
            </a:extLst>
          </p:cNvPr>
          <p:cNvGrpSpPr/>
          <p:nvPr/>
        </p:nvGrpSpPr>
        <p:grpSpPr>
          <a:xfrm>
            <a:off x="3540742" y="507419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8" name="Oval 136">
              <a:extLst>
                <a:ext uri="{FF2B5EF4-FFF2-40B4-BE49-F238E27FC236}">
                  <a16:creationId xmlns:a16="http://schemas.microsoft.com/office/drawing/2014/main" id="{9AD87946-A349-721F-0062-B6354A5D8281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E93F9E9-E06C-AD14-D8B2-7D7366F7E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3" name="Group 135">
            <a:extLst>
              <a:ext uri="{FF2B5EF4-FFF2-40B4-BE49-F238E27FC236}">
                <a16:creationId xmlns:a16="http://schemas.microsoft.com/office/drawing/2014/main" id="{276F17AA-DD3B-10E4-4FE6-EA40849984A0}"/>
              </a:ext>
            </a:extLst>
          </p:cNvPr>
          <p:cNvGrpSpPr/>
          <p:nvPr/>
        </p:nvGrpSpPr>
        <p:grpSpPr>
          <a:xfrm>
            <a:off x="2055134" y="5074192"/>
            <a:ext cx="272475" cy="272475"/>
            <a:chOff x="2961988" y="3325174"/>
            <a:chExt cx="482708" cy="482708"/>
          </a:xfrm>
          <a:effectLst>
            <a:outerShdw blurRad="50800" dist="2032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5" name="Oval 136">
              <a:extLst>
                <a:ext uri="{FF2B5EF4-FFF2-40B4-BE49-F238E27FC236}">
                  <a16:creationId xmlns:a16="http://schemas.microsoft.com/office/drawing/2014/main" id="{B858A879-A9D3-A2A6-8CB3-CA58AFB60FD5}"/>
                </a:ext>
              </a:extLst>
            </p:cNvPr>
            <p:cNvSpPr/>
            <p:nvPr/>
          </p:nvSpPr>
          <p:spPr>
            <a:xfrm>
              <a:off x="2961988" y="3325174"/>
              <a:ext cx="482708" cy="482708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BBC3AB4-4CE9-741C-1DB3-6CE1969C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907" y="3496636"/>
              <a:ext cx="172870" cy="139784"/>
            </a:xfrm>
            <a:custGeom>
              <a:avLst/>
              <a:gdLst>
                <a:gd name="T0" fmla="*/ 2384 w 8130"/>
                <a:gd name="T1" fmla="*/ 4874 h 6574"/>
                <a:gd name="T2" fmla="*/ 846 w 8130"/>
                <a:gd name="T3" fmla="*/ 3340 h 6574"/>
                <a:gd name="T4" fmla="*/ 0 w 8130"/>
                <a:gd name="T5" fmla="*/ 4183 h 6574"/>
                <a:gd name="T6" fmla="*/ 2029 w 8130"/>
                <a:gd name="T7" fmla="*/ 6206 h 6574"/>
                <a:gd name="T8" fmla="*/ 2032 w 8130"/>
                <a:gd name="T9" fmla="*/ 6204 h 6574"/>
                <a:gd name="T10" fmla="*/ 2403 w 8130"/>
                <a:gd name="T11" fmla="*/ 6574 h 6574"/>
                <a:gd name="T12" fmla="*/ 8130 w 8130"/>
                <a:gd name="T13" fmla="*/ 859 h 6574"/>
                <a:gd name="T14" fmla="*/ 7269 w 8130"/>
                <a:gd name="T15" fmla="*/ 0 h 6574"/>
                <a:gd name="T16" fmla="*/ 2384 w 8130"/>
                <a:gd name="T17" fmla="*/ 4874 h 6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0" h="6574">
                  <a:moveTo>
                    <a:pt x="2384" y="4874"/>
                  </a:moveTo>
                  <a:lnTo>
                    <a:pt x="846" y="3340"/>
                  </a:lnTo>
                  <a:lnTo>
                    <a:pt x="0" y="4183"/>
                  </a:lnTo>
                  <a:lnTo>
                    <a:pt x="2029" y="6206"/>
                  </a:lnTo>
                  <a:lnTo>
                    <a:pt x="2032" y="6204"/>
                  </a:lnTo>
                  <a:lnTo>
                    <a:pt x="2403" y="6574"/>
                  </a:lnTo>
                  <a:lnTo>
                    <a:pt x="8130" y="859"/>
                  </a:lnTo>
                  <a:lnTo>
                    <a:pt x="7269" y="0"/>
                  </a:lnTo>
                  <a:lnTo>
                    <a:pt x="2384" y="487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8389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05D8498-3FB1-7EEA-3C19-A5776B749BF0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/>
              <a:t>A 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CCE82B-739E-F0A9-ED87-CF54791A8A98}"/>
              </a:ext>
            </a:extLst>
          </p:cNvPr>
          <p:cNvSpPr txBox="1"/>
          <p:nvPr/>
        </p:nvSpPr>
        <p:spPr>
          <a:xfrm>
            <a:off x="1063257" y="1711841"/>
            <a:ext cx="9462976" cy="461665"/>
          </a:xfrm>
          <a:prstGeom prst="rect">
            <a:avLst/>
          </a:prstGeom>
          <a:noFill/>
          <a:ln w="38100">
            <a:solidFill>
              <a:srgbClr val="8D26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>
                <a:solidFill>
                  <a:srgbClr val="8D26C4"/>
                </a:solidFill>
              </a:rPr>
              <a:t>Dashboard de monitoramento de KPIs e tomada de decisão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671A89-38E1-2EB5-3470-F72C831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" y="2363915"/>
            <a:ext cx="5943370" cy="371790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C2587F-D624-B4ED-DAC6-9B0E22C2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31" y="2367019"/>
            <a:ext cx="5943686" cy="37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9">
            <a:extLst>
              <a:ext uri="{FF2B5EF4-FFF2-40B4-BE49-F238E27FC236}">
                <a16:creationId xmlns:a16="http://schemas.microsoft.com/office/drawing/2014/main" id="{2F0CC808-D490-BD5C-139A-0E08B41DB419}"/>
              </a:ext>
            </a:extLst>
          </p:cNvPr>
          <p:cNvSpPr/>
          <p:nvPr/>
        </p:nvSpPr>
        <p:spPr>
          <a:xfrm>
            <a:off x="477843" y="204696"/>
            <a:ext cx="10597379" cy="1316736"/>
          </a:xfrm>
          <a:prstGeom prst="roundRect">
            <a:avLst>
              <a:gd name="adj" fmla="val 50000"/>
            </a:avLst>
          </a:prstGeom>
          <a:solidFill>
            <a:srgbClr val="8E27C4"/>
          </a:solidFill>
          <a:ln>
            <a:solidFill>
              <a:srgbClr val="8E27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600" b="1"/>
              <a:t>O sucesso da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8F0703-1C4D-A49A-E82C-7AC1E5B7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2" y="1654877"/>
            <a:ext cx="5321766" cy="4109741"/>
          </a:xfrm>
          <a:prstGeom prst="rect">
            <a:avLst/>
          </a:prstGeom>
        </p:spPr>
      </p:pic>
      <p:cxnSp>
        <p:nvCxnSpPr>
          <p:cNvPr id="7" name="Conector reto 11">
            <a:extLst>
              <a:ext uri="{FF2B5EF4-FFF2-40B4-BE49-F238E27FC236}">
                <a16:creationId xmlns:a16="http://schemas.microsoft.com/office/drawing/2014/main" id="{3C76A86C-1862-9B08-F895-4CD2575B5EED}"/>
              </a:ext>
            </a:extLst>
          </p:cNvPr>
          <p:cNvCxnSpPr>
            <a:cxnSpLocks/>
          </p:cNvCxnSpPr>
          <p:nvPr/>
        </p:nvCxnSpPr>
        <p:spPr>
          <a:xfrm>
            <a:off x="6011344" y="1827282"/>
            <a:ext cx="0" cy="4672584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Forma, Seta&#10;&#10;Descrição gerada automaticamente">
            <a:extLst>
              <a:ext uri="{FF2B5EF4-FFF2-40B4-BE49-F238E27FC236}">
                <a16:creationId xmlns:a16="http://schemas.microsoft.com/office/drawing/2014/main" id="{64329848-A5F9-CE43-35A7-77D9132C0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98111" y="5530117"/>
            <a:ext cx="1029586" cy="10295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FDF56C-2CD3-3F25-F69C-AC4519387922}"/>
              </a:ext>
            </a:extLst>
          </p:cNvPr>
          <p:cNvSpPr txBox="1"/>
          <p:nvPr/>
        </p:nvSpPr>
        <p:spPr>
          <a:xfrm>
            <a:off x="4527696" y="5561996"/>
            <a:ext cx="234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XGBoost</a:t>
            </a:r>
            <a:r>
              <a:rPr lang="pt-BR" sz="1200" b="1"/>
              <a:t>:</a:t>
            </a:r>
          </a:p>
          <a:p>
            <a:r>
              <a:rPr lang="pt-BR" sz="1200"/>
              <a:t>R²: 0.302</a:t>
            </a:r>
          </a:p>
          <a:p>
            <a:r>
              <a:rPr lang="pt-BR" sz="1200"/>
              <a:t>RMSE: 45.4204</a:t>
            </a:r>
          </a:p>
          <a:p>
            <a:r>
              <a:rPr lang="pt-BR" sz="1200" b="1"/>
              <a:t>Random Forest:</a:t>
            </a:r>
          </a:p>
          <a:p>
            <a:r>
              <a:rPr lang="pt-BR" sz="1200"/>
              <a:t>R²: 0.264</a:t>
            </a:r>
          </a:p>
          <a:p>
            <a:r>
              <a:rPr lang="pt-BR" sz="1200"/>
              <a:t>RMSE: 46.630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CC0A3-76B6-CAEB-0D6B-5E03E0DF8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57" y="1734685"/>
            <a:ext cx="5779022" cy="38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387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12D0395A6D3245923F9CFAC7DAB313" ma:contentTypeVersion="11" ma:contentTypeDescription="Create a new document." ma:contentTypeScope="" ma:versionID="6677ad690a10e0ccf7fef597fea6f287">
  <xsd:schema xmlns:xsd="http://www.w3.org/2001/XMLSchema" xmlns:xs="http://www.w3.org/2001/XMLSchema" xmlns:p="http://schemas.microsoft.com/office/2006/metadata/properties" xmlns:ns2="cdc11f9f-fea3-4046-9d6a-d34d8b6fed99" xmlns:ns3="68820cec-97fc-433e-8dfa-2d01546da42d" targetNamespace="http://schemas.microsoft.com/office/2006/metadata/properties" ma:root="true" ma:fieldsID="c44229d69b4365e438ad8850f1806f6b" ns2:_="" ns3:_="">
    <xsd:import namespace="cdc11f9f-fea3-4046-9d6a-d34d8b6fed99"/>
    <xsd:import namespace="68820cec-97fc-433e-8dfa-2d01546da4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11f9f-fea3-4046-9d6a-d34d8b6fed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a75b2282-f04f-492e-b30a-cfb8cc98fc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820cec-97fc-433e-8dfa-2d01546da42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07f93b70-e659-49c2-88af-5ab7ab411e92}" ma:internalName="TaxCatchAll" ma:showField="CatchAllData" ma:web="68820cec-97fc-433e-8dfa-2d01546da4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c11f9f-fea3-4046-9d6a-d34d8b6fed99">
      <Terms xmlns="http://schemas.microsoft.com/office/infopath/2007/PartnerControls"/>
    </lcf76f155ced4ddcb4097134ff3c332f>
    <TaxCatchAll xmlns="68820cec-97fc-433e-8dfa-2d01546da42d" xsi:nil="true"/>
  </documentManagement>
</p:properties>
</file>

<file path=customXml/itemProps1.xml><?xml version="1.0" encoding="utf-8"?>
<ds:datastoreItem xmlns:ds="http://schemas.openxmlformats.org/officeDocument/2006/customXml" ds:itemID="{AF1CF563-EE30-4DF7-8A9C-17A33897EF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638A91-1001-4332-909E-36298FD05441}">
  <ds:schemaRefs>
    <ds:schemaRef ds:uri="68820cec-97fc-433e-8dfa-2d01546da42d"/>
    <ds:schemaRef ds:uri="cdc11f9f-fea3-4046-9d6a-d34d8b6fed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A9D8656-BD2D-418D-98A8-C3934838D519}">
  <ds:schemaRefs>
    <ds:schemaRef ds:uri="68820cec-97fc-433e-8dfa-2d01546da42d"/>
    <ds:schemaRef ds:uri="cdc11f9f-fea3-4046-9d6a-d34d8b6fed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d8f657c-1b5d-4225-9de5-62d9d25afec8}" enabled="1" method="Privileged" siteId="{ecaa386b-c8df-4ce0-ad01-740cbdb5ba5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Clara Barelli</dc:creator>
  <cp:revision>1</cp:revision>
  <dcterms:created xsi:type="dcterms:W3CDTF">2025-09-05T22:49:17Z</dcterms:created>
  <dcterms:modified xsi:type="dcterms:W3CDTF">2025-09-20T01:24:32Z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0x010100C712D0395A6D3245923F9CFAC7DAB313</vt:lpwstr>
  </property>
  <property fmtid="{D5CDD505-2E9C-101B-9397-08002B2CF9AE}" pid="3" name="MediaServiceImageTags">
    <vt:lpwstr/>
  </property>
</Properties>
</file>